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4" r:id="rId3"/>
    <p:sldId id="281" r:id="rId4"/>
    <p:sldId id="278" r:id="rId5"/>
    <p:sldId id="267" r:id="rId6"/>
    <p:sldId id="268" r:id="rId7"/>
    <p:sldId id="280" r:id="rId8"/>
    <p:sldId id="282" r:id="rId9"/>
    <p:sldId id="283" r:id="rId10"/>
    <p:sldId id="284" r:id="rId11"/>
    <p:sldId id="279" r:id="rId12"/>
    <p:sldId id="265" r:id="rId13"/>
    <p:sldId id="266" r:id="rId14"/>
    <p:sldId id="269" r:id="rId15"/>
    <p:sldId id="272" r:id="rId16"/>
    <p:sldId id="276" r:id="rId17"/>
    <p:sldId id="275" r:id="rId18"/>
    <p:sldId id="256" r:id="rId19"/>
    <p:sldId id="260" r:id="rId20"/>
    <p:sldId id="261" r:id="rId21"/>
    <p:sldId id="259" r:id="rId22"/>
    <p:sldId id="270" r:id="rId23"/>
    <p:sldId id="258" r:id="rId24"/>
    <p:sldId id="262" r:id="rId25"/>
    <p:sldId id="263" r:id="rId26"/>
    <p:sldId id="271" r:id="rId27"/>
    <p:sldId id="277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F167D-A972-439B-B3E1-81C24B95D0A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0ABF-AD25-4EBE-81B6-24EAF35EF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0ABF-AD25-4EBE-81B6-24EAF35EF1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0ABF-AD25-4EBE-81B6-24EAF35EF1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60ABF-AD25-4EBE-81B6-24EAF35EF1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F791-C102-47BB-AEC5-663F011227A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6BAD-BB57-49E3-93E1-AFC4DAA43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14327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делимости</a:t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2, на 5, на 10, на 3, на 9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7356" y="4143380"/>
            <a:ext cx="6858048" cy="14954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Поречная Ирина Викторовна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математики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«Суджанская СОШ №2»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Курской области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303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28794" y="285728"/>
            <a:ext cx="650085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Число 48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г)  Число  97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26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Число 98 делиться на 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65 делиться на 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а)  Число 64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б)  Число 75 делиться на 10.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Число 34 не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Число 80 делиться на 10.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Число 94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к)   Число 85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а)    Число 769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Число 364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и)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354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е)  Число 162 не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е)  Число 122  не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Число 133 не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Число 835  делиться на 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Число 486  делиться на 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072330" y="357166"/>
            <a:ext cx="135732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4"/>
            <a:ext cx="9144000" cy="6833036"/>
          </a:xfrm>
          <a:prstGeom prst="rect">
            <a:avLst/>
          </a:prstGeom>
        </p:spPr>
      </p:pic>
      <p:pic>
        <p:nvPicPr>
          <p:cNvPr id="24579" name="Picture 3" descr="C:\Users\Ирина\Desktop\урок\Новая папка\8907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4955218" cy="3571900"/>
          </a:xfrm>
          <a:prstGeom prst="rect">
            <a:avLst/>
          </a:prstGeom>
          <a:noFill/>
        </p:spPr>
      </p:pic>
      <p:pic>
        <p:nvPicPr>
          <p:cNvPr id="34818" name="Picture 2" descr="C:\Users\Ирина\Desktop\урок\Новая папка\regnum_picture_15187119781407897_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2"/>
            <a:ext cx="4167172" cy="277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0"/>
            <a:ext cx="83582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Вася выполнил задания, но  и учительница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сказала, что он допустил ошибки.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Помогите их отыскать.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 4 трехзначные числа, делящиеся на 5: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250,  1910,  855,  340.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2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1912, 1914  и 157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простые.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Укажите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 четных числа: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632,  1917,  256, 2022.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нечетных числа, кратных 3: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1925,  633, 111111,  21.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57166"/>
            <a:ext cx="835824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Вася выполнил задания, но  и учительница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сказала, что он допустил ошибки.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Помогите их отыскать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 4 трехзначные числа, делящиеся на 5: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250,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1910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 855,  340.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2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1912, 1914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157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простые.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Укажите 4  четных числа: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632,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1917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 256, 2022.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 3 нечетных числа, кратных 3: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1925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 633, 111111,  21.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57166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Ирина\Desktop\урок\Новая папка\05NcHYYKg4qfajC-DuLzPrPSELosSQZnhPFhLJI3W9CROaSSytfaTiX2ClSaFqEHMqFyp_Is20qULXNwV1OM7J-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85728"/>
            <a:ext cx="5743575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57166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428604"/>
            <a:ext cx="863813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все значения х, удовлетворяющие условию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1938 &lt;х &lt;1942.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наименьшее натуральное число удовлетворяет условию? Какое четное число удовлетворяет условию?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1957г. по 1964г. Михаил Гуревич возглавлял конструкторское бюро. Сколько лет он был его руководителем?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поздравления юбиляра купили  45 красных роз, желтых в 3 раза меньше, чем красных, белых на 15 меньше, чем красных.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из этих цветов составить 5 одинаковых букетов?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4"/>
            <a:ext cx="9144000" cy="6833036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57166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571480"/>
            <a:ext cx="863813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1939,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1940, 1941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наименьшее натуральное число удовлетворяет условию?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1939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четное число удовлетворяет условию?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1940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1957г. по 1964г. Михаил Гуревич возглавлял конструкторское бюро. Сколько лет он был его руководителем?  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поздравления юбиляра купили  45 красных роз, желтых в 3 раза меньше, чем красных, белых на 15 меньше, чем красных.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из этих цветов составить 5 одинаковых букетов?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Можно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57166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37295350_9may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850112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pic>
        <p:nvPicPr>
          <p:cNvPr id="12289" name="Picture 1" descr="C:\Users\Ирина\Desktop\урок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428760" cy="1857388"/>
          </a:xfrm>
          <a:prstGeom prst="rect">
            <a:avLst/>
          </a:prstGeom>
          <a:noFill/>
        </p:spPr>
      </p:pic>
      <p:pic>
        <p:nvPicPr>
          <p:cNvPr id="12291" name="Picture 3" descr="Александр александрович дейнек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66"/>
            <a:ext cx="1357322" cy="1785950"/>
          </a:xfrm>
          <a:prstGeom prst="rect">
            <a:avLst/>
          </a:prstGeom>
          <a:noFill/>
        </p:spPr>
      </p:pic>
      <p:pic>
        <p:nvPicPr>
          <p:cNvPr id="7" name="Рисунок 6" descr="Неизвестный-Аркадий-Гайда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071678"/>
            <a:ext cx="1285884" cy="1714512"/>
          </a:xfrm>
          <a:prstGeom prst="rect">
            <a:avLst/>
          </a:prstGeom>
        </p:spPr>
      </p:pic>
      <p:pic>
        <p:nvPicPr>
          <p:cNvPr id="8" name="Рисунок 7" descr="preview-9871025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214554"/>
            <a:ext cx="1571636" cy="1643074"/>
          </a:xfrm>
          <a:prstGeom prst="rect">
            <a:avLst/>
          </a:prstGeom>
        </p:spPr>
      </p:pic>
      <p:pic>
        <p:nvPicPr>
          <p:cNvPr id="9" name="Рисунок 8" descr="1629984704176001371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285728"/>
            <a:ext cx="1418739" cy="1785950"/>
          </a:xfrm>
          <a:prstGeom prst="rect">
            <a:avLst/>
          </a:prstGeom>
        </p:spPr>
      </p:pic>
      <p:pic>
        <p:nvPicPr>
          <p:cNvPr id="10" name="Рисунок 9" descr="bff81a280105ebe080e32e6f8034cd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857628"/>
            <a:ext cx="1428760" cy="1928826"/>
          </a:xfrm>
          <a:prstGeom prst="rect">
            <a:avLst/>
          </a:prstGeom>
        </p:spPr>
      </p:pic>
      <p:pic>
        <p:nvPicPr>
          <p:cNvPr id="11" name="Рисунок 10" descr="K3wReWiVze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4214818"/>
            <a:ext cx="1428760" cy="1785950"/>
          </a:xfrm>
          <a:prstGeom prst="rect">
            <a:avLst/>
          </a:prstGeom>
        </p:spPr>
      </p:pic>
      <p:pic>
        <p:nvPicPr>
          <p:cNvPr id="12" name="Рисунок 11" descr="kazimir-malevich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428604"/>
            <a:ext cx="1357322" cy="1785950"/>
          </a:xfrm>
          <a:prstGeom prst="rect">
            <a:avLst/>
          </a:prstGeom>
        </p:spPr>
      </p:pic>
      <p:pic>
        <p:nvPicPr>
          <p:cNvPr id="13" name="Рисунок 12" descr="Vyacheslav_Klykov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14546" y="4357694"/>
            <a:ext cx="1424178" cy="1828800"/>
          </a:xfrm>
          <a:prstGeom prst="rect">
            <a:avLst/>
          </a:prstGeom>
        </p:spPr>
      </p:pic>
      <p:pic>
        <p:nvPicPr>
          <p:cNvPr id="14" name="Рисунок 13" descr="5f46141be873a93d21691f20-middl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9454" y="4286256"/>
            <a:ext cx="1343028" cy="1949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57950" y="6215082"/>
            <a:ext cx="2233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Актёр Михаил Щепкин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6072206"/>
            <a:ext cx="1919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Скульптор </a:t>
            </a:r>
          </a:p>
          <a:p>
            <a:pPr algn="ctr"/>
            <a:r>
              <a:rPr lang="ru-RU" sz="1600" b="1" dirty="0" smtClean="0"/>
              <a:t>Вячеслав Клыков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2143117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Художник-</a:t>
            </a:r>
          </a:p>
          <a:p>
            <a:pPr algn="ctr"/>
            <a:r>
              <a:rPr lang="ru-RU" sz="1600" b="1" dirty="0" smtClean="0"/>
              <a:t>авангардист </a:t>
            </a:r>
          </a:p>
          <a:p>
            <a:pPr algn="ctr"/>
            <a:r>
              <a:rPr lang="ru-RU" sz="1600" b="1" dirty="0" smtClean="0"/>
              <a:t>Казимир </a:t>
            </a:r>
            <a:r>
              <a:rPr lang="ru-RU" sz="1600" b="1" dirty="0"/>
              <a:t>Малевич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6000768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Авиаконструктор </a:t>
            </a:r>
          </a:p>
          <a:p>
            <a:r>
              <a:rPr lang="ru-RU" sz="1600" b="1" dirty="0" smtClean="0"/>
              <a:t>Михаил Гуревич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715016"/>
            <a:ext cx="200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Первый секретарь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ЦК </a:t>
            </a:r>
            <a:r>
              <a:rPr lang="ru-RU" sz="1600" b="1" dirty="0"/>
              <a:t>КПСС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Никита </a:t>
            </a:r>
            <a:r>
              <a:rPr lang="ru-RU" sz="1600" b="1" dirty="0"/>
              <a:t>Хрущёв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55892" y="2000240"/>
            <a:ext cx="198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Учёный-геоботаник </a:t>
            </a:r>
            <a:endParaRPr lang="ru-RU" sz="1600" b="1" dirty="0" smtClean="0"/>
          </a:p>
          <a:p>
            <a:r>
              <a:rPr lang="ru-RU" sz="1600" b="1" dirty="0" smtClean="0"/>
              <a:t>Василий </a:t>
            </a:r>
            <a:r>
              <a:rPr lang="ru-RU" sz="1600" b="1" dirty="0"/>
              <a:t>Алёхин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3714752"/>
            <a:ext cx="1636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Писатель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Аркадий </a:t>
            </a:r>
            <a:r>
              <a:rPr lang="ru-RU" sz="1600" b="1" dirty="0"/>
              <a:t>Гайдар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2285992"/>
            <a:ext cx="133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Художник </a:t>
            </a:r>
            <a:endParaRPr lang="ru-RU" sz="1600" b="1" dirty="0" smtClean="0"/>
          </a:p>
          <a:p>
            <a:r>
              <a:rPr lang="ru-RU" sz="1600" b="1" dirty="0" smtClean="0"/>
              <a:t>Александр </a:t>
            </a:r>
          </a:p>
          <a:p>
            <a:r>
              <a:rPr lang="ru-RU" sz="1600" b="1" dirty="0" smtClean="0"/>
              <a:t>Дейнека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2786058"/>
            <a:ext cx="1874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Композитор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Георгий </a:t>
            </a:r>
            <a:r>
              <a:rPr lang="ru-RU" sz="1600" b="1" dirty="0"/>
              <a:t>Свиридов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786190"/>
            <a:ext cx="183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Учёный-астроном </a:t>
            </a:r>
            <a:endParaRPr lang="ru-RU" sz="1600" b="1" dirty="0" smtClean="0"/>
          </a:p>
          <a:p>
            <a:r>
              <a:rPr lang="ru-RU" sz="1600" b="1" dirty="0" smtClean="0"/>
              <a:t>Фёдор </a:t>
            </a:r>
            <a:r>
              <a:rPr lang="ru-RU" sz="1600" b="1" dirty="0"/>
              <a:t>Семёнов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pic>
        <p:nvPicPr>
          <p:cNvPr id="7" name="Рисунок 6" descr="Неизвестный-Аркадий-Гайд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714356"/>
            <a:ext cx="1714512" cy="1928826"/>
          </a:xfrm>
          <a:prstGeom prst="rect">
            <a:avLst/>
          </a:prstGeom>
        </p:spPr>
      </p:pic>
      <p:pic>
        <p:nvPicPr>
          <p:cNvPr id="8" name="Рисунок 7" descr="K3wReWiVz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857232"/>
            <a:ext cx="1662110" cy="17335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86512" y="271462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Авиаконструктор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Гуревич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714620"/>
            <a:ext cx="2305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Писатель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Аркадий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Гайдар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643183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Композитор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Георгий Свиридов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714356"/>
            <a:ext cx="1928826" cy="17636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2910" y="3571876"/>
            <a:ext cx="78581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11.01.2021 г. по 11.02.2021 г. на сайте Общественной палаты Курской области и в социальной сети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«Контакте»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состоится финальное голосование о присвоении имени выдающегося деятеля, имеющего особые заслуги перед Отечеством, международному аэропорту города Курска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Курянам предстояло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выбор из трех имен выдающихся деятелей, ставших лидерами на предыдущих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этапах.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4"/>
            <a:ext cx="9144000" cy="683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2000240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12011893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pic>
        <p:nvPicPr>
          <p:cNvPr id="7" name="Рисунок 6" descr="Неизвестный-Аркадий-Гайд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714356"/>
            <a:ext cx="1714512" cy="1928826"/>
          </a:xfrm>
          <a:prstGeom prst="rect">
            <a:avLst/>
          </a:prstGeom>
        </p:spPr>
      </p:pic>
      <p:pic>
        <p:nvPicPr>
          <p:cNvPr id="8" name="Рисунок 7" descr="K3wReWiVz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857232"/>
            <a:ext cx="1662110" cy="17335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86512" y="271462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Авиаконструктор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Гуревич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714620"/>
            <a:ext cx="2305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Писатель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Аркадий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Гайдар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43183"/>
            <a:ext cx="271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Композитор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Георгий Свиридов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714356"/>
            <a:ext cx="1928826" cy="17636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2910" y="3571876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мнению курян, аэропорт должен носить имя советского инженера-авиаконструктора Михаила Гуревича. За него проголосовало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1055 жителей, 572 человека голосовали за композитора Георгия Свиридова, 487 — склонялись к имени писателя Аркадия Гайдара. Сколько человек приняли участие в финальном голосовании?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4"/>
            <a:ext cx="9144000" cy="68330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2114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endParaRPr lang="ru-RU" sz="8000" b="1" dirty="0"/>
          </a:p>
        </p:txBody>
      </p:sp>
      <p:pic>
        <p:nvPicPr>
          <p:cNvPr id="5" name="Рисунок 4" descr="u3xsONtNAvLc4D21SsiNzPHkwhcK3oi8qoKxa-0S465TpsAHrKTe5S1_gd341sn2-QZNDtadJKL8bAnDH9Rncx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7" y="428604"/>
            <a:ext cx="792961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1214422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учеников 10А и 24 ученика 9Б класса МКОУ "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Суджанской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№2" в октябре 2021г. сажали деревья в парке "Патриот". Сколько деревьев посадили школьники, если каждый из них посадил по 7 деревьев?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150019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378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pic>
        <p:nvPicPr>
          <p:cNvPr id="4" name="Рисунок 3" descr="078701.2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04"/>
            <a:ext cx="7715304" cy="5929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785794"/>
            <a:ext cx="84296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Социалистического Труда (12.07.1957 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ордена Ленина;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ордена Трудового Красного Знамени;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Красной Звезды;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Ленинской премии (1963 г.);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Сталинских (1941 г., 1947 г., 1948 г., 1949 г., 1952 г., 1953 г.) премий.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78579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 descr="C:\Users\Ирина\Desktop\курск задачи\3_5d2eca5ca9d8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143404" cy="292895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Ирина\Desktop\урок\Новая папка\800px-Могила_Героя_Социалистического_Труда_Михаила_Гуревич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643050"/>
            <a:ext cx="3482318" cy="4644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1643050"/>
            <a:ext cx="8858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на уроке я узнал……..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интересно……….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я могу……………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Полученные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мне пригодятся ………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4"/>
            <a:ext cx="9144000" cy="683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1643050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12.01.1893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4"/>
            <a:ext cx="9144000" cy="683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1643050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12.01.1893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0676" y="3244334"/>
            <a:ext cx="37112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12.01.2023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 descr="C:\Users\Ирина\Desktop\урок\Новая папка\1634550806_6wlo_e6o7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50112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pic>
        <p:nvPicPr>
          <p:cNvPr id="24578" name="Picture 2" descr="C:\Users\Ирина\Desktop\урок\Новая папка\-zop3d29sY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71480"/>
            <a:ext cx="85725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4"/>
            <a:ext cx="9144000" cy="683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1643050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12.01.1893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Ирина\Desktop\урок\K3wReWiVz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071834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3143248"/>
            <a:ext cx="3861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25.10.1976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303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28794" y="285728"/>
            <a:ext cx="650085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Число 48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г)  Число  97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у) Число 26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Число 98 делиться на 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б)  Число 65 делиться на 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а)  Число 64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б)  Число 75 делиться на 10.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а)  Число 34 не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Число 80 делиться на 10.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Число 94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к)   Число 85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а)    Число 769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 Число 364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и)  Число 354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е)  Число 162 не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е)  Число 122  не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Число 133 не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а)  Число 835  делиться на 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Число 486  делиться на 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5-012-A.L.-Barto-V-tea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303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28794" y="285728"/>
            <a:ext cx="650085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Число 48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г)  Число  97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26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Число 98 делиться на 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65 делиться на 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а)  Число 64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б)  Число 75 делиться на 10.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Число 34 не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Число 80 делиться на 10.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Число 94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к)   Число 85 делиться на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а)    Число 769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Число 364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и)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354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е)  Число 162 не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е)  Число 122  не делиться на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Число 133 не делиться на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Число 835  делиться на 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Число 486  делиться на 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1172</Words>
  <Application>Microsoft Office PowerPoint</Application>
  <PresentationFormat>Экран (4:3)</PresentationFormat>
  <Paragraphs>186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Признаки делимости  на 2, на 5, на 10, на 3, на 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2114</vt:lpstr>
      <vt:lpstr>Слайд 22</vt:lpstr>
      <vt:lpstr>Слайд 23</vt:lpstr>
      <vt:lpstr>378</vt:lpstr>
      <vt:lpstr>Слайд 25</vt:lpstr>
      <vt:lpstr>Слайд 26</vt:lpstr>
      <vt:lpstr>Слайд 27</vt:lpstr>
      <vt:lpstr>Слайд 28</vt:lpstr>
    </vt:vector>
  </TitlesOfParts>
  <Company>Pirated Aliance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</cp:revision>
  <dcterms:created xsi:type="dcterms:W3CDTF">2022-10-06T18:43:52Z</dcterms:created>
  <dcterms:modified xsi:type="dcterms:W3CDTF">2022-11-29T08:46:31Z</dcterms:modified>
</cp:coreProperties>
</file>