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8"/>
  </p:handoutMasterIdLst>
  <p:sldIdLst>
    <p:sldId id="256" r:id="rId2"/>
    <p:sldId id="262" r:id="rId3"/>
    <p:sldId id="263" r:id="rId4"/>
    <p:sldId id="264" r:id="rId5"/>
    <p:sldId id="265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74"/>
    <a:srgbClr val="3A5896"/>
    <a:srgbClr val="385592"/>
    <a:srgbClr val="FFFFFF"/>
    <a:srgbClr val="173A8D"/>
    <a:srgbClr val="D6DEEA"/>
    <a:srgbClr val="9F9289"/>
    <a:srgbClr val="E2DEDB"/>
    <a:srgbClr val="F1F1F1"/>
    <a:srgbClr val="1D3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r="856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70000"/>
            <a:ext cx="7886699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33084"/>
            <a:ext cx="7886699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52400" y="133084"/>
            <a:ext cx="8822267" cy="658839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1" r="856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53978" y="1960605"/>
            <a:ext cx="6400799" cy="342132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Презентация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проекта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тему: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«О чём может рассказать библиотека»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воспитанницы 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МДОУ – детский сад №50 «Ручеёк»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г. Серпухова Московской области</a:t>
            </a:r>
          </a:p>
          <a:p>
            <a:pPr algn="ctr"/>
            <a:r>
              <a:rPr lang="ru-RU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Бонгарь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Софьи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79984" y="2711258"/>
            <a:ext cx="458403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n w="0"/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29730" y="120194"/>
            <a:ext cx="6960971" cy="6198227"/>
          </a:xfrm>
        </p:spPr>
        <p:txBody>
          <a:bodyPr>
            <a:normAutofit/>
          </a:bodyPr>
          <a:lstStyle/>
          <a:p>
            <a:r>
              <a:rPr lang="ru-RU" sz="1800" dirty="0"/>
              <a:t>                                         Цель проекта:</a:t>
            </a:r>
            <a:br>
              <a:rPr lang="ru-RU" sz="1800" dirty="0"/>
            </a:br>
            <a:br>
              <a:rPr lang="ru-RU" sz="1800" dirty="0"/>
            </a:br>
            <a:r>
              <a:rPr lang="ru-RU" sz="1800" dirty="0"/>
              <a:t>             1. Собрать информацию об истории развития библиотек.</a:t>
            </a:r>
            <a:br>
              <a:rPr lang="ru-RU" sz="1800" dirty="0"/>
            </a:br>
            <a:r>
              <a:rPr lang="ru-RU" sz="1800" dirty="0"/>
              <a:t>             2. Рассказать о работе современной библиотеки.</a:t>
            </a:r>
            <a:br>
              <a:rPr lang="ru-RU" sz="1800" dirty="0"/>
            </a:br>
            <a:r>
              <a:rPr lang="ru-RU" sz="1800" dirty="0"/>
              <a:t>             3. Формировать интерес к книге.</a:t>
            </a:r>
            <a:br>
              <a:rPr lang="ru-RU" sz="1800" dirty="0"/>
            </a:br>
            <a:br>
              <a:rPr lang="ru-RU" sz="1800" dirty="0"/>
            </a:br>
            <a:r>
              <a:rPr lang="ru-RU" sz="1800" dirty="0"/>
              <a:t>                                 </a:t>
            </a:r>
            <a:br>
              <a:rPr lang="ru-RU" sz="1800" dirty="0"/>
            </a:br>
            <a:br>
              <a:rPr lang="ru-RU" sz="1800" dirty="0"/>
            </a:br>
            <a:r>
              <a:rPr lang="ru-RU" sz="1800" dirty="0"/>
              <a:t>                                  Актуальность проекта.</a:t>
            </a:r>
            <a:br>
              <a:rPr lang="ru-RU" sz="1800" dirty="0"/>
            </a:br>
            <a:br>
              <a:rPr lang="ru-RU" sz="1800" dirty="0"/>
            </a:br>
            <a:r>
              <a:rPr lang="ru-RU" sz="1800" dirty="0"/>
              <a:t>В современном мире на смену книгам всё чаще и чаще приходят компьютеры. Но нельзя обойтись без библиотеки, потому что с её помощью дети получают знания, совершают открытия, учатся доброте, честности, целеустремленности.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3195175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41" y="650788"/>
            <a:ext cx="5835449" cy="38911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0790" y="4802659"/>
            <a:ext cx="7867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Вся история человеческого разума связана с книгами и библиотеками. За книги сражались, их сжигали, теряли, находили, спасали как самое дорогое.</a:t>
            </a:r>
          </a:p>
          <a:p>
            <a:r>
              <a:rPr lang="ru-RU" dirty="0"/>
              <a:t> И в наше время библиотека это сокровищница знаний.</a:t>
            </a:r>
          </a:p>
        </p:txBody>
      </p:sp>
    </p:spTree>
    <p:extLst>
      <p:ext uri="{BB962C8B-B14F-4D97-AF65-F5344CB8AC3E}">
        <p14:creationId xmlns:p14="http://schemas.microsoft.com/office/powerpoint/2010/main" val="348465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8541" y="2339197"/>
            <a:ext cx="31550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Библиотека в моей районе востребована. Учащиеся пользуются справочной литературой, собирают материал для рефератов и сообщений, читают книги и журналы.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802" y="444843"/>
            <a:ext cx="4171933" cy="595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38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39396" y="792110"/>
            <a:ext cx="7886699" cy="1047221"/>
          </a:xfrm>
        </p:spPr>
        <p:txBody>
          <a:bodyPr>
            <a:normAutofit/>
          </a:bodyPr>
          <a:lstStyle/>
          <a:p>
            <a:r>
              <a:rPr lang="ru-RU" sz="1800" dirty="0"/>
              <a:t>Моя библиотека – это удивительное место. Туда можно просто зайти и прочитать книгу о чём-то интересном, насладиться миром знаний и завораживающим шелестом страниц.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1839331"/>
            <a:ext cx="5524500" cy="462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75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2023" y="1011194"/>
            <a:ext cx="3665836" cy="5000368"/>
          </a:xfrm>
        </p:spPr>
        <p:txBody>
          <a:bodyPr>
            <a:normAutofit/>
          </a:bodyPr>
          <a:lstStyle/>
          <a:p>
            <a:r>
              <a:rPr lang="ru-RU" sz="1800" dirty="0"/>
              <a:t>Проведя своё исследование, я убедилась, что библиотеки в наше время несут в себе не только образовательную функцию, но и воспитательную. Они очень важны, особенно в наше время компьютеров и техники. Библиотеки со своими книгами делают учеников думающими  и мыслящими личностями.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903" y="507965"/>
            <a:ext cx="3993291" cy="587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72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545</TotalTime>
  <Words>247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Презентация PowerPoint</vt:lpstr>
      <vt:lpstr>                                         Цель проекта:               1. Собрать информацию об истории развития библиотек.              2. Рассказать о работе современной библиотеки.              3. Формировать интерес к книге.                                                                       Актуальность проекта.  В современном мире на смену книгам всё чаще и чаще приходят компьютеры. Но нельзя обойтись без библиотеки, потому что с её помощью дети получают знания, совершают открытия, учатся доброте, честности, целеустремленности.</vt:lpstr>
      <vt:lpstr>Презентация PowerPoint</vt:lpstr>
      <vt:lpstr>Презентация PowerPoint</vt:lpstr>
      <vt:lpstr>Моя библиотека – это удивительное место. Туда можно просто зайти и прочитать книгу о чём-то интересном, насладиться миром знаний и завораживающим шелестом страниц.</vt:lpstr>
      <vt:lpstr>Проведя своё исследование, я убедилась, что библиотеки в наше время несут в себе не только образовательную функцию, но и воспитательную. Они очень важны, особенно в наше время компьютеров и техники. Библиотеки со своими книгами делают учеников думающими  и мыслящими личностями. 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Сергей Б.</cp:lastModifiedBy>
  <cp:revision>102</cp:revision>
  <dcterms:created xsi:type="dcterms:W3CDTF">2016-11-18T14:12:19Z</dcterms:created>
  <dcterms:modified xsi:type="dcterms:W3CDTF">2022-12-03T18:22:48Z</dcterms:modified>
</cp:coreProperties>
</file>