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72" r:id="rId4"/>
    <p:sldId id="281" r:id="rId5"/>
    <p:sldId id="290" r:id="rId6"/>
    <p:sldId id="268" r:id="rId7"/>
    <p:sldId id="282" r:id="rId8"/>
    <p:sldId id="264" r:id="rId9"/>
    <p:sldId id="269" r:id="rId10"/>
    <p:sldId id="270" r:id="rId11"/>
    <p:sldId id="288" r:id="rId12"/>
    <p:sldId id="262" r:id="rId13"/>
    <p:sldId id="277" r:id="rId14"/>
    <p:sldId id="287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9" autoAdjust="0"/>
    <p:restoredTop sz="86441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2D9-0D3E-4041-9FF6-D6AD537AC2AA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0FBE-7D8C-4EB2-BD06-C4A75810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94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2D9-0D3E-4041-9FF6-D6AD537AC2AA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0FBE-7D8C-4EB2-BD06-C4A75810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25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2D9-0D3E-4041-9FF6-D6AD537AC2AA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0FBE-7D8C-4EB2-BD06-C4A75810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4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2D9-0D3E-4041-9FF6-D6AD537AC2AA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0FBE-7D8C-4EB2-BD06-C4A75810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26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2D9-0D3E-4041-9FF6-D6AD537AC2AA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0FBE-7D8C-4EB2-BD06-C4A75810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25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2D9-0D3E-4041-9FF6-D6AD537AC2AA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0FBE-7D8C-4EB2-BD06-C4A75810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58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2D9-0D3E-4041-9FF6-D6AD537AC2AA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0FBE-7D8C-4EB2-BD06-C4A75810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93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2D9-0D3E-4041-9FF6-D6AD537AC2AA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0FBE-7D8C-4EB2-BD06-C4A75810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16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2D9-0D3E-4041-9FF6-D6AD537AC2AA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0FBE-7D8C-4EB2-BD06-C4A75810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002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2D9-0D3E-4041-9FF6-D6AD537AC2AA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0FBE-7D8C-4EB2-BD06-C4A75810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26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2D9-0D3E-4041-9FF6-D6AD537AC2AA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C0FBE-7D8C-4EB2-BD06-C4A75810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4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B92D9-0D3E-4041-9FF6-D6AD537AC2AA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C0FBE-7D8C-4EB2-BD06-C4A758108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32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5850" y="-15986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Как совесть Незнайку мучила.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(ответственность за свои поступки)</a:t>
            </a:r>
            <a:endParaRPr lang="ru-RU" dirty="0"/>
          </a:p>
        </p:txBody>
      </p:sp>
      <p:pic>
        <p:nvPicPr>
          <p:cNvPr id="1026" name="Picture 2" descr="C:\Users\фаина\Documents\Новая папка\незнайка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86115" y="1142984"/>
            <a:ext cx="4286281" cy="5454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1571613"/>
            <a:ext cx="8215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забудь извиниться, если ты кого-нибудь нечаян­но обидел.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делай того, что другим людям может доставить беспокойство.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показывай пальцем на кого бы то ни было.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произноси слов, которые могут обидеть.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 считай себя главным , это помо­жет общении с окружающими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r="-391"/>
          <a:stretch>
            <a:fillRect/>
          </a:stretch>
        </p:blipFill>
        <p:spPr bwMode="auto">
          <a:xfrm>
            <a:off x="1524000" y="571480"/>
            <a:ext cx="7620000" cy="6286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Символы совести.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85926"/>
            <a:ext cx="3900330" cy="4500594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32"/>
          <a:stretch/>
        </p:blipFill>
        <p:spPr bwMode="auto">
          <a:xfrm>
            <a:off x="4572000" y="1793461"/>
            <a:ext cx="3687755" cy="4752528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906" r="9375" b="9375"/>
          <a:stretch>
            <a:fillRect/>
          </a:stretch>
        </p:blipFill>
        <p:spPr bwMode="auto">
          <a:xfrm>
            <a:off x="357158" y="0"/>
            <a:ext cx="792961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835" t="3778" r="7136" b="5541"/>
          <a:stretch>
            <a:fillRect/>
          </a:stretch>
        </p:blipFill>
        <p:spPr bwMode="auto">
          <a:xfrm>
            <a:off x="0" y="-48"/>
            <a:ext cx="9072626" cy="68580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фаина\Documents\Новая папка\img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001056" cy="5929354"/>
          </a:xfrm>
          <a:prstGeom prst="round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414" y="171448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Почему Не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285728"/>
            <a:ext cx="7929618" cy="6124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1.Почему Незнайка не мог заснуть?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3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43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2.Думал или нет Незнайка о последствиях своих поступков?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43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3.А что такое ответственность?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3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4.Почему Незнайка недоволен своей совестью?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3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5.Мог ли Незнайка поступить иначе? Был ли у него выбор?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43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6.Бывали с вами случаи, когда совесть спала?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 вы поступали в этих случаях?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4313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4313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.Что бы вы посоветовали Незнайке?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2286048" y="164305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650085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Со-весть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СО- </a:t>
            </a:r>
            <a:r>
              <a:rPr lang="ru-RU" dirty="0" smtClean="0"/>
              <a:t>приставка она обозначает вместе.</a:t>
            </a:r>
          </a:p>
          <a:p>
            <a:r>
              <a:rPr lang="ru-RU" dirty="0" smtClean="0"/>
              <a:t>(сопереживать, соболезновать, согласие ит.д.)</a:t>
            </a:r>
          </a:p>
          <a:p>
            <a:r>
              <a:rPr lang="ru-RU" b="1" dirty="0" smtClean="0"/>
              <a:t>Весть- </a:t>
            </a:r>
            <a:r>
              <a:rPr lang="ru-RU" dirty="0" smtClean="0"/>
              <a:t>корень дает нам знать, ведать правильно мы  поступили или 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совесть?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7506"/>
          <a:stretch>
            <a:fillRect/>
          </a:stretch>
        </p:blipFill>
        <p:spPr bwMode="auto">
          <a:xfrm>
            <a:off x="357158" y="1785926"/>
            <a:ext cx="8286809" cy="46148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2976" y="857233"/>
            <a:ext cx="8001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Зеркало - где отражается душа.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Способность отделить, добро от зла.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в душе - зажженная свеча.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Возможность честно, посмотреть в глаза.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Несправедливость видя, не молчать.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Свершится злу, готовность помешать.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Заботу дать, как постареет мать.	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Поступки добрые, от сердца совершать.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О.Воротынский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857916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физкультминутка </a:t>
            </a:r>
            <a:endParaRPr lang="ru-RU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8594" t="13541" r="13281"/>
          <a:stretch>
            <a:fillRect/>
          </a:stretch>
        </p:blipFill>
        <p:spPr bwMode="auto">
          <a:xfrm>
            <a:off x="1357290" y="928670"/>
            <a:ext cx="7143800" cy="59293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8286808" cy="685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928671"/>
            <a:ext cx="842968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Совесть без зубов грызёт.</a:t>
            </a:r>
          </a:p>
          <a:p>
            <a:r>
              <a:rPr lang="ru-RU" sz="4400" b="1" dirty="0" smtClean="0"/>
              <a:t>Добрая совесть не боится клеветы.</a:t>
            </a:r>
          </a:p>
          <a:p>
            <a:r>
              <a:rPr lang="ru-RU" sz="4400" b="1" dirty="0" smtClean="0"/>
              <a:t>Когда совесть раздавали, его дома не было.</a:t>
            </a:r>
          </a:p>
          <a:p>
            <a:r>
              <a:rPr lang="ru-RU" sz="4400" b="1" dirty="0" smtClean="0"/>
              <a:t>Платье чёрненько, да совесть беленька.</a:t>
            </a:r>
          </a:p>
          <a:p>
            <a:r>
              <a:rPr lang="ru-RU" sz="4400" b="1" dirty="0" smtClean="0"/>
              <a:t>Совесть не сосед: от неё не уйдёшь.</a:t>
            </a:r>
          </a:p>
          <a:p>
            <a:r>
              <a:rPr lang="ru-RU" sz="4400" b="1" dirty="0" smtClean="0"/>
              <a:t> </a:t>
            </a:r>
            <a:endParaRPr lang="ru-RU" sz="4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/>
              <a:t>Пословицы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6319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181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Как совесть Незнайку мучила.  (ответственность за свои поступки)</vt:lpstr>
      <vt:lpstr>Слайд 2</vt:lpstr>
      <vt:lpstr>Слайд 3</vt:lpstr>
      <vt:lpstr>Слово Со-весть</vt:lpstr>
      <vt:lpstr>Что такое совесть?</vt:lpstr>
      <vt:lpstr>Слайд 6</vt:lpstr>
      <vt:lpstr>физкультминутка </vt:lpstr>
      <vt:lpstr>Слайд 8</vt:lpstr>
      <vt:lpstr>Пословицы</vt:lpstr>
      <vt:lpstr>Правила не</vt:lpstr>
      <vt:lpstr>Слайд 11</vt:lpstr>
      <vt:lpstr>Символы совести.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фаина</cp:lastModifiedBy>
  <cp:revision>50</cp:revision>
  <dcterms:created xsi:type="dcterms:W3CDTF">2017-01-30T13:13:28Z</dcterms:created>
  <dcterms:modified xsi:type="dcterms:W3CDTF">2020-02-09T18:04:11Z</dcterms:modified>
</cp:coreProperties>
</file>