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70" r:id="rId10"/>
    <p:sldId id="267" r:id="rId11"/>
    <p:sldId id="268" r:id="rId12"/>
    <p:sldId id="283" r:id="rId13"/>
    <p:sldId id="271" r:id="rId14"/>
    <p:sldId id="274" r:id="rId15"/>
    <p:sldId id="269" r:id="rId16"/>
    <p:sldId id="272" r:id="rId17"/>
    <p:sldId id="281" r:id="rId18"/>
    <p:sldId id="275" r:id="rId19"/>
    <p:sldId id="276" r:id="rId20"/>
    <p:sldId id="277" r:id="rId21"/>
    <p:sldId id="278" r:id="rId22"/>
    <p:sldId id="279" r:id="rId23"/>
    <p:sldId id="282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62366" autoAdjust="0"/>
  </p:normalViewPr>
  <p:slideViewPr>
    <p:cSldViewPr>
      <p:cViewPr varScale="1">
        <p:scale>
          <a:sx n="44" d="100"/>
          <a:sy n="44" d="100"/>
        </p:scale>
        <p:origin x="-21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87E59-045B-4418-918C-6D5B3D0203F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B3680-EEAC-4214-8122-437820269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9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B3680-EEAC-4214-8122-4378202694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3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7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8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31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4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4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2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41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2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3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83E1-9FAB-48E6-A4E1-C7A1FDA997A2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A0CE-1785-4C4C-8A09-1432E3A6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xn--80afxkv5dm.xn--p1ai/uploads/news/7be6f55c31e3fb882b8a917bccf53b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zen_doc/1892973/pub_5e0856c0aad43600b0d295fe_5e085783118d7f00add1e69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0194/00171f8b-7bdabe4a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ма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Цепочка ДНК</a:t>
            </a:r>
            <a:endParaRPr lang="ru-RU" sz="6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3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wnloads\мат 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7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мат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ownloads\мат 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248248"/>
              </p:ext>
            </p:extLst>
          </p:nvPr>
        </p:nvGraphicFramePr>
        <p:xfrm>
          <a:off x="3568700" y="3086100"/>
          <a:ext cx="2006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Объект упаковщика для оболочки" showAsIcon="1" r:id="rId3" imgW="2007000" imgH="685800" progId="Package">
                  <p:embed/>
                </p:oleObj>
              </mc:Choice>
              <mc:Fallback>
                <p:oleObj name="Объект упаковщика для оболочки" showAsIcon="1" r:id="rId3" imgW="20070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8700" y="3086100"/>
                        <a:ext cx="20066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91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Как  красиво ответить на грубость?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703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0000"/>
                </a:solidFill>
                <a:effectLst/>
                <a:latin typeface="Verdana"/>
                <a:ea typeface="Times New Roman"/>
              </a:rPr>
              <a:t>"Я был лучшего о тебе мнения"</a:t>
            </a:r>
            <a:r>
              <a:rPr lang="ru-RU" sz="6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6000" dirty="0" smtClean="0">
                <a:effectLst/>
                <a:latin typeface="Times New Roman"/>
                <a:ea typeface="Times New Roman"/>
              </a:rPr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91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4738538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Сквернословие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7070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0000"/>
                </a:solidFill>
                <a:effectLst/>
                <a:latin typeface="Verdana"/>
                <a:ea typeface="Times New Roman"/>
              </a:rPr>
              <a:t>"Хамство тебе не очень идет"</a:t>
            </a:r>
            <a:r>
              <a:rPr lang="ru-RU" sz="54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5400" dirty="0" smtClean="0">
                <a:effectLst/>
                <a:latin typeface="Times New Roman"/>
                <a:ea typeface="Times New Roman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037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0000"/>
                </a:solidFill>
                <a:effectLst/>
                <a:latin typeface="Verdana"/>
                <a:ea typeface="Times New Roman"/>
              </a:rPr>
              <a:t>"Извини, это все?"</a:t>
            </a:r>
            <a:r>
              <a:rPr lang="ru-RU" sz="6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6000" dirty="0" smtClean="0">
                <a:effectLst/>
                <a:latin typeface="Times New Roman"/>
                <a:ea typeface="Times New Roman"/>
              </a:rPr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8760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Verdana"/>
                <a:ea typeface="Times New Roman"/>
              </a:rPr>
              <a:t>"Ты хочешь обидеть меня? Для чего?"</a:t>
            </a:r>
            <a:r>
              <a:rPr lang="ru-RU" sz="6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6000" dirty="0" smtClean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3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xn----dtbqcxddbuhl6c.xn--p1ai/uploads/posts/2019-07/1562687303_hamstvu-net-272-kolla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77" y="93786"/>
            <a:ext cx="583264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5.infourok.ru/uploads/ex/0172/00039769-5d738ba8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.wallhere.com/photos/a3/55/1920x1440_px_art_artwork_Dark_fantasy_female_girl_Girls-1809401.jpg!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03" y="-701216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c.wallhere.com/photos/a3/55/1920x1440_px_art_artwork_Dark_fantasy_female_girl_Girls-1809401.jpg!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6" y="504"/>
            <a:ext cx="9455423" cy="96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«Каков </a:t>
            </a:r>
            <a:r>
              <a:rPr lang="ru-RU" sz="6000" dirty="0" err="1" smtClean="0"/>
              <a:t>человек,такова</a:t>
            </a:r>
            <a:r>
              <a:rPr lang="ru-RU" sz="6000" dirty="0" smtClean="0"/>
              <a:t> и его речь»</a:t>
            </a:r>
            <a:br>
              <a:rPr lang="ru-RU" sz="6000" dirty="0" smtClean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1854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sz="6000" dirty="0" smtClean="0"/>
              <a:t>«Речь-показатель ума»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6655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Заговори,чтобы</a:t>
            </a:r>
            <a:r>
              <a:rPr lang="ru-RU" dirty="0" smtClean="0"/>
              <a:t> я увидел тебя»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0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«Злой язык-признак злого сердца»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754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dirty="0" smtClean="0"/>
              <a:t>«Стрелы пронзают </a:t>
            </a:r>
            <a:r>
              <a:rPr lang="ru-RU" dirty="0" err="1" smtClean="0"/>
              <a:t>тело,а</a:t>
            </a:r>
            <a:r>
              <a:rPr lang="ru-RU" dirty="0" smtClean="0"/>
              <a:t> злые слова –душу»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6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мат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73</Words>
  <Application>Microsoft Office PowerPoint</Application>
  <PresentationFormat>Экран (4:3)</PresentationFormat>
  <Paragraphs>14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Объект упаковщика для оболочки</vt:lpstr>
      <vt:lpstr>Презентация PowerPoint</vt:lpstr>
      <vt:lpstr>Сквернословие</vt:lpstr>
      <vt:lpstr>Презентация PowerPoint</vt:lpstr>
      <vt:lpstr>«Каков человек,такова и его речь» </vt:lpstr>
      <vt:lpstr>«Речь-показатель ума»</vt:lpstr>
      <vt:lpstr>«Заговори,чтобы я увидел тебя»</vt:lpstr>
      <vt:lpstr>«Злой язык-признак злого сердца»</vt:lpstr>
      <vt:lpstr>«Стрелы пронзают тело,а злые слова –душу»</vt:lpstr>
      <vt:lpstr>Презентация PowerPoint</vt:lpstr>
      <vt:lpstr>Презентация PowerPoint</vt:lpstr>
      <vt:lpstr>Презентация PowerPoint</vt:lpstr>
      <vt:lpstr>Презентация PowerPoint</vt:lpstr>
      <vt:lpstr>Цепочка ДНК</vt:lpstr>
      <vt:lpstr>Презентация PowerPoint</vt:lpstr>
      <vt:lpstr>Презентация PowerPoint</vt:lpstr>
      <vt:lpstr>Презентация PowerPoint</vt:lpstr>
      <vt:lpstr>Эксперимент</vt:lpstr>
      <vt:lpstr>Как  красиво ответить на грубость?</vt:lpstr>
      <vt:lpstr>"Я был лучшего о тебе мнения" </vt:lpstr>
      <vt:lpstr>"Хамство тебе не очень идет" </vt:lpstr>
      <vt:lpstr>"Извини, это все?" </vt:lpstr>
      <vt:lpstr>"Ты хочешь обидеть меня? Для чего?"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2021-03-08T12:15:38Z</dcterms:created>
  <dcterms:modified xsi:type="dcterms:W3CDTF">2021-03-10T05:05:32Z</dcterms:modified>
</cp:coreProperties>
</file>