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9" r:id="rId4"/>
    <p:sldId id="270" r:id="rId5"/>
    <p:sldId id="274" r:id="rId6"/>
    <p:sldId id="265" r:id="rId7"/>
    <p:sldId id="263" r:id="rId8"/>
    <p:sldId id="262" r:id="rId9"/>
    <p:sldId id="260" r:id="rId10"/>
    <p:sldId id="277" r:id="rId11"/>
    <p:sldId id="276" r:id="rId12"/>
    <p:sldId id="275" r:id="rId13"/>
    <p:sldId id="278" r:id="rId14"/>
    <p:sldId id="279" r:id="rId15"/>
    <p:sldId id="281" r:id="rId16"/>
    <p:sldId id="282" r:id="rId17"/>
    <p:sldId id="284" r:id="rId18"/>
    <p:sldId id="285" r:id="rId19"/>
    <p:sldId id="287" r:id="rId20"/>
    <p:sldId id="286" r:id="rId21"/>
    <p:sldId id="258" r:id="rId22"/>
    <p:sldId id="272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773" y="-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380329" y="223256"/>
            <a:ext cx="8496944" cy="468052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td0.mycdn.me/image?id=867268927010&amp;t=20&amp;plc=WEB&amp;tkn=*zgS85z1RHP2Mj_P4t1JBUoK8sxw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5F2E9"/>
              </a:clrFrom>
              <a:clrTo>
                <a:srgbClr val="F5F2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56" y="3583278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2.depositphotos.com/1585301/6378/i/950/depositphotos_63788461-stock-photo-pile-of-books-and-clock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83934" cy="101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75606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</a:t>
            </a:r>
            <a:br>
              <a:rPr lang="ru-RU" sz="4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</a:t>
            </a:r>
            <a:br>
              <a:rPr lang="ru-RU" sz="4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класс</a:t>
            </a:r>
            <a:br>
              <a:rPr lang="ru-RU" sz="6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6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50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14290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Дикорастущие растения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1630" y="3942195"/>
            <a:ext cx="28083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Бук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живёт до 500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Достигает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высоты 25-40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Плоды (орехи) -несъедобны.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51920" y="784158"/>
            <a:ext cx="2725474" cy="2483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kashta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32240" y="555526"/>
            <a:ext cx="1571636" cy="23903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7984" y="6100142"/>
            <a:ext cx="40005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Каштан настоящий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8895" y="3512276"/>
            <a:ext cx="4741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Каштан - дерево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долгожитель – может жить до тысячи лет, его высота достигает 35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метров.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Плоды – орехи, употребляют в пищу</a:t>
            </a:r>
          </a:p>
        </p:txBody>
      </p:sp>
      <p:pic>
        <p:nvPicPr>
          <p:cNvPr id="6146" name="Picture 2" descr="https://fleuramour.ru/wp-content/uploads/4/f/4/4f4f61d98cd14f4dbbf75f0470051aaf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89528"/>
            <a:ext cx="2520280" cy="3185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7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14291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Растения,  привезённые  из  тёплых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1054" y="5857892"/>
            <a:ext cx="594155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Растут в парках.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pro-dachnikov.com/uploads/posts/2021-11/1637881192_3-pro-dachnikov-com-p-kiparis-krimskii-foto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54" y="-5565153"/>
            <a:ext cx="7420205" cy="556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rasfokus.ru/images/photos/medium/ac5d92d053901c4cb1af1c0a02e6024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3"/>
          <a:stretch/>
        </p:blipFill>
        <p:spPr bwMode="auto">
          <a:xfrm>
            <a:off x="3584463" y="2345824"/>
            <a:ext cx="1872208" cy="2425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resours2000.ru/wp-content/uploads/c/7/8/c782617ac849648656c410389199641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1509"/>
            <a:ext cx="2976331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tatic.tildacdn.com/tild6638-3262-4832-b964-303432393962/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538" y="1397536"/>
            <a:ext cx="3267546" cy="2179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01109" y="1563638"/>
            <a:ext cx="202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Живут в парках.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339502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Фруктовые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деревья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15" descr="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1036193"/>
            <a:ext cx="2668498" cy="1707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15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68977" y="2931790"/>
            <a:ext cx="2536647" cy="1753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47864" y="1035302"/>
            <a:ext cx="2721892" cy="1761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greckiy_oreh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97431" y="1056861"/>
            <a:ext cx="2584670" cy="1739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644008" y="3507854"/>
            <a:ext cx="360760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В садах зреют грецкие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орехи, инжир, абрикосы и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персики.</a:t>
            </a:r>
            <a:endParaRPr lang="ru-RU" sz="20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5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376" y="1286460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1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28184" y="1240952"/>
            <a:ext cx="2223546" cy="2964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10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1229574"/>
            <a:ext cx="2240613" cy="2987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16248" y="195376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Отличительные особенности растений  Черноморского побережья Кавказа</a:t>
            </a:r>
            <a:endParaRPr lang="ru-RU" sz="1600" dirty="0"/>
          </a:p>
        </p:txBody>
      </p:sp>
      <p:pic>
        <p:nvPicPr>
          <p:cNvPr id="8194" name="Picture 2" descr="https://vsegda-pomnim.com/uploads/posts/2022-03/1647599687_14-vsegda-pomnim-com-p-natsionalnii-park-sochinskii-foto-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99"/>
          <a:stretch/>
        </p:blipFill>
        <p:spPr bwMode="auto">
          <a:xfrm>
            <a:off x="3131840" y="1635646"/>
            <a:ext cx="2978018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9591" y="3867894"/>
            <a:ext cx="7930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Благоприятные условия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тепло и влага – дают возможность расти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высоким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деревьям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крупными листьями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теплолюбивым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растениям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1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7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87624" y="663538"/>
            <a:ext cx="5860049" cy="41044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216122"/>
            <a:ext cx="75608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Животный мир </a:t>
            </a:r>
            <a:b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Черноморского побережья Кавказа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285978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У. с.96-98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g2.freepng.ru/20180205/aje/kisspng-periodical-cicadas-insect-wing-auchenorrhyncha-bro-insect-png-transparent-image-5a787bbd650b11.0279843215178454374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6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71550"/>
            <a:ext cx="3274205" cy="13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969326"/>
            <a:ext cx="97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Цикада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s://pngimg.com/uploads/mantis/mantis_PNG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054" y="483518"/>
            <a:ext cx="3168352" cy="219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86934" y="740772"/>
            <a:ext cx="1058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Богомол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8966" y="4411087"/>
            <a:ext cx="252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Жужелица кавказская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https://dic.academic.ru/pictures/wiki/files/67/Carabus_intricatus_6_%28US%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30626"/>
            <a:ext cx="2971672" cy="175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16826" y="4381242"/>
            <a:ext cx="262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Олеандровый бражник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4" name="Picture 8" descr="https://zooclub.ru/attach/chlen/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76" y="2630626"/>
            <a:ext cx="3026916" cy="17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65585" y="339502"/>
            <a:ext cx="3528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Обитатели суши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kindpng.com/picc/m/266-2664474_white-tailed-deer-red-deer-sika-deer-tig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06" y="987574"/>
            <a:ext cx="348244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512844"/>
            <a:ext cx="1164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Косуля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38049" y="4083918"/>
            <a:ext cx="4645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Ящерица кавказская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s://img2.freepng.ru/20180131/iaq/kisspng-desert-horned-lizard-clip-art-lizard-transparent-png-5a71b05d3ffa39.02438043151740015726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92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29" t="7493" r="16131" b="-39"/>
          <a:stretch/>
        </p:blipFill>
        <p:spPr bwMode="auto">
          <a:xfrm>
            <a:off x="4860032" y="1293126"/>
            <a:ext cx="3687097" cy="279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1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95317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Обитатели суши, добывающие пищу в море. </a:t>
            </a:r>
          </a:p>
        </p:txBody>
      </p:sp>
      <p:pic>
        <p:nvPicPr>
          <p:cNvPr id="3" name="Содержимое 4" descr="3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3608" y="950954"/>
            <a:ext cx="2423578" cy="1872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Содержимое 5" descr="3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820342" y="987574"/>
            <a:ext cx="2352058" cy="1872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3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94188" y="2946784"/>
            <a:ext cx="2306872" cy="1851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37.jpe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89751" y="2892628"/>
            <a:ext cx="2331292" cy="1959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913953" y="357986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Бакланы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23928" y="541468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Бакланы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88363" y="158712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Чайки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3955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2886" y="19548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Обитатели моря.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Морской конёк, морская игла, краб.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4" descr="3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842802" y="956721"/>
            <a:ext cx="1512168" cy="222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Содержимое 5" descr="3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9552" y="934150"/>
            <a:ext cx="2531294" cy="1898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4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57190" y="940787"/>
            <a:ext cx="2699916" cy="1891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44.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18244" y="3147814"/>
            <a:ext cx="2377808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6" name="Picture 2" descr="https://img-fotki.yandex.ru/get/9216/16969765.156/0_7a56c_954402ed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90" y="2865933"/>
            <a:ext cx="3102141" cy="189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56335" y="956721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Краб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564" y="987574"/>
            <a:ext cx="2315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Морская игла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4340" y="4331880"/>
            <a:ext cx="1381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Медузы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2865933"/>
            <a:ext cx="2315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Морской конек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55264" y="4361576"/>
            <a:ext cx="1712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Дельфины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3021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0873" y="267494"/>
            <a:ext cx="7458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Чёрного моря для человека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22875" y="1000108"/>
            <a:ext cx="3273888" cy="2291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4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28399" y="1000108"/>
            <a:ext cx="2962967" cy="2219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43608" y="329183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Берег Чёрного моря – это место, куда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приезжают для отдыха и лечения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тысячи людей. Здесь построены многочисленные санатории, дома отдыха, пансионаты</a:t>
            </a:r>
            <a:r>
              <a:rPr lang="ru-RU" sz="1400" dirty="0" smtClean="0">
                <a:latin typeface="Comic Sans MS" pitchFamily="66" charset="0"/>
              </a:rPr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9209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71550"/>
            <a:ext cx="6768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Прозвенел урок.</a:t>
            </a:r>
          </a:p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Начинается урок.</a:t>
            </a:r>
          </a:p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-Добрый день! – тебе сказали,</a:t>
            </a:r>
          </a:p>
          <a:p>
            <a:pPr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-Добрый день!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ответил ты.</a:t>
            </a:r>
          </a:p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 две ниточки связали:</a:t>
            </a:r>
          </a:p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Доброты и теплоты!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725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f2.ppt-online.org/files2/slide/k/KZwm5Oy7sFLljAqncHINkhU3Qx4eJfpbVoag9uvrC/slide-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t="17149" r="3935" b="8142"/>
          <a:stretch/>
        </p:blipFill>
        <p:spPr bwMode="auto">
          <a:xfrm>
            <a:off x="1231227" y="571206"/>
            <a:ext cx="7290668" cy="437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4135" y="123478"/>
            <a:ext cx="7458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Экологические проблемы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465591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mages.myshared.ru/10/1011390/slide_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t="41992" r="6128" b="23121"/>
          <a:stretch/>
        </p:blipFill>
        <p:spPr bwMode="auto">
          <a:xfrm>
            <a:off x="1425392" y="2076986"/>
            <a:ext cx="6725264" cy="203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12218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 каким настроением начал урок и с каким закончил?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59782" y="170765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Термометр вашего настроения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4145029"/>
            <a:ext cx="5324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новое узнал?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406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fikiwiki.com/uploads/posts/2022-02/thumbs/1644816114_47-fikiwiki-com-p-kartinki-oi-kakaya-prelest-5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fikiwiki.com/uploads/posts/2022-02/thumbs/1644816114_47-fikiwiki-com-p-kartinki-oi-kakaya-prelest-5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6" descr="https://i.ytimg.com/vi/ef_xhKZQgFM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8556"/>
            <a:ext cx="7776864" cy="4374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13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11510"/>
            <a:ext cx="61631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1851670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У. с. 94-102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П/т.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oolsen.ru/wp-content/uploads/2021/10/088-20211025_2136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347614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Сегодня мы отправимся туда. </a:t>
            </a:r>
          </a:p>
          <a:p>
            <a:pPr algn="ctr"/>
            <a:r>
              <a:rPr lang="ru-RU" dirty="0"/>
              <a:t> Где много солнца и тёплая морская вода,</a:t>
            </a:r>
          </a:p>
          <a:p>
            <a:pPr algn="ctr"/>
            <a:r>
              <a:rPr lang="ru-RU" dirty="0"/>
              <a:t> Субтропики России раскроют тайны нам,</a:t>
            </a:r>
          </a:p>
          <a:p>
            <a:pPr algn="ctr"/>
            <a:r>
              <a:rPr lang="ru-RU" dirty="0"/>
              <a:t> Узнаем, что за звери обитают там,</a:t>
            </a:r>
          </a:p>
          <a:p>
            <a:pPr algn="ctr"/>
            <a:r>
              <a:rPr lang="ru-RU" dirty="0"/>
              <a:t> Какие растения там растут.</a:t>
            </a:r>
          </a:p>
          <a:p>
            <a:pPr algn="ctr"/>
            <a:r>
              <a:rPr lang="ru-RU" dirty="0"/>
              <a:t> Почему так зону природную зовут? </a:t>
            </a:r>
            <a:endParaRPr lang="ru-RU" dirty="0"/>
          </a:p>
        </p:txBody>
      </p:sp>
      <p:pic>
        <p:nvPicPr>
          <p:cNvPr id="5" name="Picture 2" descr="https://avatars.dzeninfra.ru/get-zen_doc/1866022/pub_605b1af349f41a2d65ab7eb5_605b1b5b37297b3abd8b0034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" r="1367"/>
          <a:stretch/>
        </p:blipFill>
        <p:spPr bwMode="auto">
          <a:xfrm>
            <a:off x="971600" y="195486"/>
            <a:ext cx="727832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49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93990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Эта удивительная зона занимает очень маленькую территорию. Она расположена на побережье. С одной стороны – Кавказские горы, </a:t>
            </a:r>
            <a:endParaRPr lang="ru-RU" dirty="0" smtClean="0"/>
          </a:p>
          <a:p>
            <a:pPr algn="ctr"/>
            <a:r>
              <a:rPr lang="ru-RU" dirty="0" smtClean="0"/>
              <a:t>а </a:t>
            </a:r>
            <a:r>
              <a:rPr lang="ru-RU" dirty="0"/>
              <a:t>с другой – Чёрное море.</a:t>
            </a:r>
          </a:p>
        </p:txBody>
      </p:sp>
      <p:pic>
        <p:nvPicPr>
          <p:cNvPr id="3" name="Picture 2" descr="https://prezentacii.org/upload/cloud/18/08/65391/images/screen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776" b="79688" l="3223" r="21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6" t="29597" r="77689" b="18219"/>
          <a:stretch/>
        </p:blipFill>
        <p:spPr bwMode="auto">
          <a:xfrm flipH="1">
            <a:off x="6084167" y="449034"/>
            <a:ext cx="1656184" cy="335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одержимое 3" descr="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43608" y="438521"/>
            <a:ext cx="4625617" cy="34908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5656" y="2721114"/>
            <a:ext cx="2382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Чёрное море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262746" y="1897668"/>
            <a:ext cx="576064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0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4.81481E-6 C 0.00817 0.0074 0.0165 0.01504 0.02865 0.02384 C 0.04081 0.03263 0.05886 0.04074 0.07258 0.05254 C 0.08629 0.06435 0.09515 0.08078 0.11077 0.09537 C 0.1264 0.10995 0.15313 0.13171 0.16667 0.13981 C 0.18022 0.14791 0.18594 0.14606 0.19167 0.14444 " pathEditMode="relative" ptsTypes="aaaaaA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313241"/>
            <a:ext cx="2746003" cy="2262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31640" y="2701220"/>
            <a:ext cx="2746003" cy="2022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077643" y="555526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Здесь расположена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субтропическая зона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(греч.)  - «под».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07165" y="2139702"/>
            <a:ext cx="45133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 зона расположена в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умеренном поясе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близко к Северному тропик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у. </a:t>
            </a:r>
          </a:p>
          <a:p>
            <a:pPr algn="ctr">
              <a:buNone/>
            </a:pPr>
            <a:r>
              <a:rPr lang="ru-RU" sz="2400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Субтропики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территория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 тропиками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32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127106" y="339502"/>
            <a:ext cx="7041436" cy="3636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95536" y="4001568"/>
            <a:ext cx="828092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Кавказские горы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находятся прямо у самого побережья. Они не пропускают сюда холодных северных ветров. Поэтому на побережье 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умеренно жаркое лето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тёплая зима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Выпадает много осадков.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56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7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11560" y="411510"/>
            <a:ext cx="3619351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8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4008" y="555526"/>
            <a:ext cx="3542818" cy="2709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187624" y="329183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240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Вода медленно нагревается и медленно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остывает. Солнце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посылает сюда прямые лучи.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Оно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за лето нагревает море, а затем море отдает побережью зимой теплый воздух.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0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67494"/>
            <a:ext cx="4077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Дикорастущие растения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im0-tub-ru.yandex.net/i?id=16b6df38a097c56e70731d7b72038565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5" y="774027"/>
            <a:ext cx="3455779" cy="2589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139952" y="3189110"/>
            <a:ext cx="70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Дуб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0328" y="3651870"/>
            <a:ext cx="7234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лесах и на склонах гор растут дубы, буки и каштаны.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letjesushelpyou.com/wp-content/uploads/Jan-1-640x3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030" y="797420"/>
            <a:ext cx="3753492" cy="2589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0863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418</Words>
  <Application>Microsoft Office PowerPoint</Application>
  <PresentationFormat>Экран (16:9)</PresentationFormat>
  <Paragraphs>72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ОКРУЖАЮЩИЙ  МИР 4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Драйвер</cp:lastModifiedBy>
  <cp:revision>21</cp:revision>
  <dcterms:created xsi:type="dcterms:W3CDTF">2019-04-24T17:44:36Z</dcterms:created>
  <dcterms:modified xsi:type="dcterms:W3CDTF">2022-11-20T08:59:04Z</dcterms:modified>
</cp:coreProperties>
</file>