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9" r:id="rId6"/>
    <p:sldId id="258" r:id="rId7"/>
    <p:sldId id="260" r:id="rId8"/>
    <p:sldId id="261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2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opolec@outlook.com" userId="7ef3da1028a646f4" providerId="LiveId" clId="{05396269-3133-44EB-BEF3-6E1F0ED3F4A2}"/>
    <pc:docChg chg="undo custSel addSld delSld modSld">
      <pc:chgData name="yanopolec@outlook.com" userId="7ef3da1028a646f4" providerId="LiveId" clId="{05396269-3133-44EB-BEF3-6E1F0ED3F4A2}" dt="2021-03-10T10:08:18.044" v="889" actId="6549"/>
      <pc:docMkLst>
        <pc:docMk/>
      </pc:docMkLst>
      <pc:sldChg chg="addSp delSp modSp new mod chgLayout">
        <pc:chgData name="yanopolec@outlook.com" userId="7ef3da1028a646f4" providerId="LiveId" clId="{05396269-3133-44EB-BEF3-6E1F0ED3F4A2}" dt="2021-02-28T05:36:38.481" v="384" actId="207"/>
        <pc:sldMkLst>
          <pc:docMk/>
          <pc:sldMk cId="3438105894" sldId="256"/>
        </pc:sldMkLst>
        <pc:spChg chg="del">
          <ac:chgData name="yanopolec@outlook.com" userId="7ef3da1028a646f4" providerId="LiveId" clId="{05396269-3133-44EB-BEF3-6E1F0ED3F4A2}" dt="2021-02-28T05:02:50.077" v="1" actId="700"/>
          <ac:spMkLst>
            <pc:docMk/>
            <pc:sldMk cId="3438105894" sldId="256"/>
            <ac:spMk id="2" creationId="{D1E37035-F97C-469E-9778-40C4DC139468}"/>
          </ac:spMkLst>
        </pc:spChg>
        <pc:spChg chg="del">
          <ac:chgData name="yanopolec@outlook.com" userId="7ef3da1028a646f4" providerId="LiveId" clId="{05396269-3133-44EB-BEF3-6E1F0ED3F4A2}" dt="2021-02-28T05:02:50.077" v="1" actId="700"/>
          <ac:spMkLst>
            <pc:docMk/>
            <pc:sldMk cId="3438105894" sldId="256"/>
            <ac:spMk id="3" creationId="{25666983-0D21-4B6F-8CFB-B7914A202900}"/>
          </ac:spMkLst>
        </pc:spChg>
        <pc:spChg chg="add mod ord">
          <ac:chgData name="yanopolec@outlook.com" userId="7ef3da1028a646f4" providerId="LiveId" clId="{05396269-3133-44EB-BEF3-6E1F0ED3F4A2}" dt="2021-02-28T05:36:38.481" v="384" actId="207"/>
          <ac:spMkLst>
            <pc:docMk/>
            <pc:sldMk cId="3438105894" sldId="256"/>
            <ac:spMk id="4" creationId="{B4302D99-C47C-40C1-8D11-3529DB0038C4}"/>
          </ac:spMkLst>
        </pc:spChg>
        <pc:spChg chg="add mod ord">
          <ac:chgData name="yanopolec@outlook.com" userId="7ef3da1028a646f4" providerId="LiveId" clId="{05396269-3133-44EB-BEF3-6E1F0ED3F4A2}" dt="2021-02-28T05:36:14.242" v="383" actId="207"/>
          <ac:spMkLst>
            <pc:docMk/>
            <pc:sldMk cId="3438105894" sldId="256"/>
            <ac:spMk id="5" creationId="{3949E3D0-0BBD-4B43-BFDD-2F1E775EB167}"/>
          </ac:spMkLst>
        </pc:spChg>
        <pc:picChg chg="add mod">
          <ac:chgData name="yanopolec@outlook.com" userId="7ef3da1028a646f4" providerId="LiveId" clId="{05396269-3133-44EB-BEF3-6E1F0ED3F4A2}" dt="2021-02-28T05:27:32.904" v="13" actId="167"/>
          <ac:picMkLst>
            <pc:docMk/>
            <pc:sldMk cId="3438105894" sldId="256"/>
            <ac:picMk id="2050" creationId="{AEC7F779-D897-4207-B4C2-A0DAF0EF2423}"/>
          </ac:picMkLst>
        </pc:picChg>
      </pc:sldChg>
      <pc:sldChg chg="addSp modSp new">
        <pc:chgData name="yanopolec@outlook.com" userId="7ef3da1028a646f4" providerId="LiveId" clId="{05396269-3133-44EB-BEF3-6E1F0ED3F4A2}" dt="2021-02-28T05:14:51.663" v="5" actId="14100"/>
        <pc:sldMkLst>
          <pc:docMk/>
          <pc:sldMk cId="1068650250" sldId="257"/>
        </pc:sldMkLst>
        <pc:picChg chg="add mod">
          <ac:chgData name="yanopolec@outlook.com" userId="7ef3da1028a646f4" providerId="LiveId" clId="{05396269-3133-44EB-BEF3-6E1F0ED3F4A2}" dt="2021-02-28T05:14:51.663" v="5" actId="14100"/>
          <ac:picMkLst>
            <pc:docMk/>
            <pc:sldMk cId="1068650250" sldId="257"/>
            <ac:picMk id="1026" creationId="{17180D21-825F-4FBC-845E-33D4B7B9F910}"/>
          </ac:picMkLst>
        </pc:picChg>
      </pc:sldChg>
      <pc:sldChg chg="addSp delSp modSp new mod">
        <pc:chgData name="yanopolec@outlook.com" userId="7ef3da1028a646f4" providerId="LiveId" clId="{05396269-3133-44EB-BEF3-6E1F0ED3F4A2}" dt="2021-03-10T06:33:04.135" v="588" actId="27636"/>
        <pc:sldMkLst>
          <pc:docMk/>
          <pc:sldMk cId="3213934527" sldId="258"/>
        </pc:sldMkLst>
        <pc:spChg chg="mod">
          <ac:chgData name="yanopolec@outlook.com" userId="7ef3da1028a646f4" providerId="LiveId" clId="{05396269-3133-44EB-BEF3-6E1F0ED3F4A2}" dt="2021-03-10T06:33:04.135" v="588" actId="27636"/>
          <ac:spMkLst>
            <pc:docMk/>
            <pc:sldMk cId="3213934527" sldId="258"/>
            <ac:spMk id="2" creationId="{E765B65B-9065-4909-8374-E157C6CCE2AC}"/>
          </ac:spMkLst>
        </pc:spChg>
        <pc:spChg chg="del">
          <ac:chgData name="yanopolec@outlook.com" userId="7ef3da1028a646f4" providerId="LiveId" clId="{05396269-3133-44EB-BEF3-6E1F0ED3F4A2}" dt="2021-02-28T05:34:18.909" v="331"/>
          <ac:spMkLst>
            <pc:docMk/>
            <pc:sldMk cId="3213934527" sldId="258"/>
            <ac:spMk id="3" creationId="{A3831D46-1967-4DBD-99FE-3FE1E4A57D1F}"/>
          </ac:spMkLst>
        </pc:spChg>
        <pc:spChg chg="del">
          <ac:chgData name="yanopolec@outlook.com" userId="7ef3da1028a646f4" providerId="LiveId" clId="{05396269-3133-44EB-BEF3-6E1F0ED3F4A2}" dt="2021-02-28T05:46:18.667" v="397"/>
          <ac:spMkLst>
            <pc:docMk/>
            <pc:sldMk cId="3213934527" sldId="258"/>
            <ac:spMk id="4" creationId="{83B88864-8774-48EB-8BD5-055A8F731260}"/>
          </ac:spMkLst>
        </pc:spChg>
        <pc:spChg chg="add del mod">
          <ac:chgData name="yanopolec@outlook.com" userId="7ef3da1028a646f4" providerId="LiveId" clId="{05396269-3133-44EB-BEF3-6E1F0ED3F4A2}" dt="2021-02-28T05:35:21.272" v="345"/>
          <ac:spMkLst>
            <pc:docMk/>
            <pc:sldMk cId="3213934527" sldId="258"/>
            <ac:spMk id="5" creationId="{D3383E03-3636-4753-A1B6-1D396213E0F5}"/>
          </ac:spMkLst>
        </pc:spChg>
        <pc:picChg chg="add mod">
          <ac:chgData name="yanopolec@outlook.com" userId="7ef3da1028a646f4" providerId="LiveId" clId="{05396269-3133-44EB-BEF3-6E1F0ED3F4A2}" dt="2021-02-28T05:46:36.914" v="404" actId="1440"/>
          <ac:picMkLst>
            <pc:docMk/>
            <pc:sldMk cId="3213934527" sldId="258"/>
            <ac:picMk id="7" creationId="{0049B06E-EF73-42AD-8ECD-CE15DA3B2D15}"/>
          </ac:picMkLst>
        </pc:picChg>
        <pc:picChg chg="add mod">
          <ac:chgData name="yanopolec@outlook.com" userId="7ef3da1028a646f4" providerId="LiveId" clId="{05396269-3133-44EB-BEF3-6E1F0ED3F4A2}" dt="2021-02-28T06:03:20.678" v="525" actId="1440"/>
          <ac:picMkLst>
            <pc:docMk/>
            <pc:sldMk cId="3213934527" sldId="258"/>
            <ac:picMk id="9" creationId="{67BF4150-0145-4B86-9AEC-0BFE44118110}"/>
          </ac:picMkLst>
        </pc:picChg>
        <pc:picChg chg="add del mod">
          <ac:chgData name="yanopolec@outlook.com" userId="7ef3da1028a646f4" providerId="LiveId" clId="{05396269-3133-44EB-BEF3-6E1F0ED3F4A2}" dt="2021-02-28T06:07:22.210" v="544" actId="21"/>
          <ac:picMkLst>
            <pc:docMk/>
            <pc:sldMk cId="3213934527" sldId="258"/>
            <ac:picMk id="11" creationId="{1981B2E4-2003-4B51-A6D6-B5B8B7585842}"/>
          </ac:picMkLst>
        </pc:picChg>
        <pc:picChg chg="add mod">
          <ac:chgData name="yanopolec@outlook.com" userId="7ef3da1028a646f4" providerId="LiveId" clId="{05396269-3133-44EB-BEF3-6E1F0ED3F4A2}" dt="2021-02-28T06:11:23.628" v="578" actId="1440"/>
          <ac:picMkLst>
            <pc:docMk/>
            <pc:sldMk cId="3213934527" sldId="258"/>
            <ac:picMk id="13" creationId="{2D19F34B-0A98-4707-9A45-68B3A184662E}"/>
          </ac:picMkLst>
        </pc:picChg>
        <pc:picChg chg="add mod">
          <ac:chgData name="yanopolec@outlook.com" userId="7ef3da1028a646f4" providerId="LiveId" clId="{05396269-3133-44EB-BEF3-6E1F0ED3F4A2}" dt="2021-02-28T05:35:30.691" v="346" actId="167"/>
          <ac:picMkLst>
            <pc:docMk/>
            <pc:sldMk cId="3213934527" sldId="258"/>
            <ac:picMk id="3074" creationId="{AD0B8725-DE94-4875-B220-6FEF7D136696}"/>
          </ac:picMkLst>
        </pc:picChg>
      </pc:sldChg>
      <pc:sldChg chg="addSp modSp new">
        <pc:chgData name="yanopolec@outlook.com" userId="7ef3da1028a646f4" providerId="LiveId" clId="{05396269-3133-44EB-BEF3-6E1F0ED3F4A2}" dt="2021-03-10T07:06:10.089" v="637" actId="1076"/>
        <pc:sldMkLst>
          <pc:docMk/>
          <pc:sldMk cId="3257802312" sldId="259"/>
        </pc:sldMkLst>
        <pc:picChg chg="add mod">
          <ac:chgData name="yanopolec@outlook.com" userId="7ef3da1028a646f4" providerId="LiveId" clId="{05396269-3133-44EB-BEF3-6E1F0ED3F4A2}" dt="2021-03-10T07:06:10.089" v="637" actId="1076"/>
          <ac:picMkLst>
            <pc:docMk/>
            <pc:sldMk cId="3257802312" sldId="259"/>
            <ac:picMk id="4098" creationId="{038F5058-F87F-406D-9992-8D11B7757E1B}"/>
          </ac:picMkLst>
        </pc:picChg>
      </pc:sldChg>
      <pc:sldChg chg="addSp delSp modSp new mod">
        <pc:chgData name="yanopolec@outlook.com" userId="7ef3da1028a646f4" providerId="LiveId" clId="{05396269-3133-44EB-BEF3-6E1F0ED3F4A2}" dt="2021-02-28T06:10:16.078" v="572" actId="1440"/>
        <pc:sldMkLst>
          <pc:docMk/>
          <pc:sldMk cId="3072872930" sldId="260"/>
        </pc:sldMkLst>
        <pc:spChg chg="del">
          <ac:chgData name="yanopolec@outlook.com" userId="7ef3da1028a646f4" providerId="LiveId" clId="{05396269-3133-44EB-BEF3-6E1F0ED3F4A2}" dt="2021-02-28T05:56:08.136" v="406"/>
          <ac:spMkLst>
            <pc:docMk/>
            <pc:sldMk cId="3072872930" sldId="260"/>
            <ac:spMk id="3" creationId="{374A1F38-A471-4FF7-9EBA-ED3F7EFFF69A}"/>
          </ac:spMkLst>
        </pc:spChg>
        <pc:spChg chg="del">
          <ac:chgData name="yanopolec@outlook.com" userId="7ef3da1028a646f4" providerId="LiveId" clId="{05396269-3133-44EB-BEF3-6E1F0ED3F4A2}" dt="2021-02-28T05:58:01.540" v="439"/>
          <ac:spMkLst>
            <pc:docMk/>
            <pc:sldMk cId="3072872930" sldId="260"/>
            <ac:spMk id="4" creationId="{4EA097EF-69FE-4C72-B2A7-58BE9F272A09}"/>
          </ac:spMkLst>
        </pc:spChg>
        <pc:spChg chg="add mod">
          <ac:chgData name="yanopolec@outlook.com" userId="7ef3da1028a646f4" providerId="LiveId" clId="{05396269-3133-44EB-BEF3-6E1F0ED3F4A2}" dt="2021-02-28T05:57:15.946" v="438" actId="14100"/>
          <ac:spMkLst>
            <pc:docMk/>
            <pc:sldMk cId="3072872930" sldId="260"/>
            <ac:spMk id="6" creationId="{BF456CA1-CA3C-4A2A-B6CC-5788484429CA}"/>
          </ac:spMkLst>
        </pc:spChg>
        <pc:picChg chg="add mod">
          <ac:chgData name="yanopolec@outlook.com" userId="7ef3da1028a646f4" providerId="LiveId" clId="{05396269-3133-44EB-BEF3-6E1F0ED3F4A2}" dt="2021-02-28T05:56:23.419" v="410" actId="14100"/>
          <ac:picMkLst>
            <pc:docMk/>
            <pc:sldMk cId="3072872930" sldId="260"/>
            <ac:picMk id="5" creationId="{04F0BD44-F6B6-4CA0-9971-AEEE18E06AB8}"/>
          </ac:picMkLst>
        </pc:picChg>
        <pc:picChg chg="add mod">
          <ac:chgData name="yanopolec@outlook.com" userId="7ef3da1028a646f4" providerId="LiveId" clId="{05396269-3133-44EB-BEF3-6E1F0ED3F4A2}" dt="2021-02-28T05:58:01.540" v="439"/>
          <ac:picMkLst>
            <pc:docMk/>
            <pc:sldMk cId="3072872930" sldId="260"/>
            <ac:picMk id="8" creationId="{8A0FC428-0D81-448C-9D83-31DB84DE063A}"/>
          </ac:picMkLst>
        </pc:picChg>
        <pc:picChg chg="add mod">
          <ac:chgData name="yanopolec@outlook.com" userId="7ef3da1028a646f4" providerId="LiveId" clId="{05396269-3133-44EB-BEF3-6E1F0ED3F4A2}" dt="2021-02-28T06:04:09.459" v="532" actId="1076"/>
          <ac:picMkLst>
            <pc:docMk/>
            <pc:sldMk cId="3072872930" sldId="260"/>
            <ac:picMk id="10" creationId="{C0D02481-5B4B-4F49-B95B-0B96C19FA453}"/>
          </ac:picMkLst>
        </pc:picChg>
        <pc:picChg chg="add mod">
          <ac:chgData name="yanopolec@outlook.com" userId="7ef3da1028a646f4" providerId="LiveId" clId="{05396269-3133-44EB-BEF3-6E1F0ED3F4A2}" dt="2021-02-28T06:04:17.583" v="535" actId="1440"/>
          <ac:picMkLst>
            <pc:docMk/>
            <pc:sldMk cId="3072872930" sldId="260"/>
            <ac:picMk id="12" creationId="{AE2F0877-F171-43DC-A698-8B53223ABD1B}"/>
          </ac:picMkLst>
        </pc:picChg>
        <pc:picChg chg="add mod">
          <ac:chgData name="yanopolec@outlook.com" userId="7ef3da1028a646f4" providerId="LiveId" clId="{05396269-3133-44EB-BEF3-6E1F0ED3F4A2}" dt="2021-02-28T06:08:40.105" v="552" actId="1076"/>
          <ac:picMkLst>
            <pc:docMk/>
            <pc:sldMk cId="3072872930" sldId="260"/>
            <ac:picMk id="14" creationId="{CC43486D-59FB-451D-A95B-D45659514457}"/>
          </ac:picMkLst>
        </pc:picChg>
        <pc:picChg chg="add mod">
          <ac:chgData name="yanopolec@outlook.com" userId="7ef3da1028a646f4" providerId="LiveId" clId="{05396269-3133-44EB-BEF3-6E1F0ED3F4A2}" dt="2021-02-28T06:08:16.645" v="551" actId="1440"/>
          <ac:picMkLst>
            <pc:docMk/>
            <pc:sldMk cId="3072872930" sldId="260"/>
            <ac:picMk id="16" creationId="{F8FDFF3C-C465-47FA-A434-345F2ED24AFF}"/>
          </ac:picMkLst>
        </pc:picChg>
        <pc:picChg chg="add mod">
          <ac:chgData name="yanopolec@outlook.com" userId="7ef3da1028a646f4" providerId="LiveId" clId="{05396269-3133-44EB-BEF3-6E1F0ED3F4A2}" dt="2021-02-28T06:10:16.078" v="572" actId="1440"/>
          <ac:picMkLst>
            <pc:docMk/>
            <pc:sldMk cId="3072872930" sldId="260"/>
            <ac:picMk id="18" creationId="{22444A70-2AFA-4A41-9D73-D7FB67AD4725}"/>
          </ac:picMkLst>
        </pc:picChg>
      </pc:sldChg>
      <pc:sldChg chg="addSp modSp new mod">
        <pc:chgData name="yanopolec@outlook.com" userId="7ef3da1028a646f4" providerId="LiveId" clId="{05396269-3133-44EB-BEF3-6E1F0ED3F4A2}" dt="2021-02-28T06:07:31.766" v="546" actId="1076"/>
        <pc:sldMkLst>
          <pc:docMk/>
          <pc:sldMk cId="2453980798" sldId="261"/>
        </pc:sldMkLst>
        <pc:spChg chg="add mod">
          <ac:chgData name="yanopolec@outlook.com" userId="7ef3da1028a646f4" providerId="LiveId" clId="{05396269-3133-44EB-BEF3-6E1F0ED3F4A2}" dt="2021-02-28T06:01:29.514" v="515" actId="14100"/>
          <ac:spMkLst>
            <pc:docMk/>
            <pc:sldMk cId="2453980798" sldId="261"/>
            <ac:spMk id="5" creationId="{0C8EA354-EB4B-4C3D-A7F5-ADFB03C399D2}"/>
          </ac:spMkLst>
        </pc:spChg>
        <pc:picChg chg="add mod">
          <ac:chgData name="yanopolec@outlook.com" userId="7ef3da1028a646f4" providerId="LiveId" clId="{05396269-3133-44EB-BEF3-6E1F0ED3F4A2}" dt="2021-02-28T05:59:52.319" v="450" actId="14100"/>
          <ac:picMkLst>
            <pc:docMk/>
            <pc:sldMk cId="2453980798" sldId="261"/>
            <ac:picMk id="4" creationId="{33D7E430-8E6A-498F-A191-95E202B5068C}"/>
          </ac:picMkLst>
        </pc:picChg>
        <pc:picChg chg="add mod">
          <ac:chgData name="yanopolec@outlook.com" userId="7ef3da1028a646f4" providerId="LiveId" clId="{05396269-3133-44EB-BEF3-6E1F0ED3F4A2}" dt="2021-02-28T06:02:29.496" v="519" actId="1440"/>
          <ac:picMkLst>
            <pc:docMk/>
            <pc:sldMk cId="2453980798" sldId="261"/>
            <ac:picMk id="7" creationId="{76716E19-0902-4BB8-BF08-78245C7440AF}"/>
          </ac:picMkLst>
        </pc:picChg>
        <pc:picChg chg="add mod">
          <ac:chgData name="yanopolec@outlook.com" userId="7ef3da1028a646f4" providerId="LiveId" clId="{05396269-3133-44EB-BEF3-6E1F0ED3F4A2}" dt="2021-02-28T06:07:31.766" v="546" actId="1076"/>
          <ac:picMkLst>
            <pc:docMk/>
            <pc:sldMk cId="2453980798" sldId="261"/>
            <ac:picMk id="8" creationId="{984FAB16-9E03-42CA-A4FB-EFC04995C21F}"/>
          </ac:picMkLst>
        </pc:picChg>
      </pc:sldChg>
      <pc:sldChg chg="addSp delSp modSp new del">
        <pc:chgData name="yanopolec@outlook.com" userId="7ef3da1028a646f4" providerId="LiveId" clId="{05396269-3133-44EB-BEF3-6E1F0ED3F4A2}" dt="2021-02-28T06:12:26.685" v="584" actId="2696"/>
        <pc:sldMkLst>
          <pc:docMk/>
          <pc:sldMk cId="4099620932" sldId="262"/>
        </pc:sldMkLst>
        <pc:picChg chg="add del mod">
          <ac:chgData name="yanopolec@outlook.com" userId="7ef3da1028a646f4" providerId="LiveId" clId="{05396269-3133-44EB-BEF3-6E1F0ED3F4A2}" dt="2021-02-28T06:12:06.446" v="580"/>
          <ac:picMkLst>
            <pc:docMk/>
            <pc:sldMk cId="4099620932" sldId="262"/>
            <ac:picMk id="5" creationId="{597E0F78-0B6E-47A6-BE7E-51321A683CE7}"/>
          </ac:picMkLst>
        </pc:picChg>
        <pc:picChg chg="add del mod">
          <ac:chgData name="yanopolec@outlook.com" userId="7ef3da1028a646f4" providerId="LiveId" clId="{05396269-3133-44EB-BEF3-6E1F0ED3F4A2}" dt="2021-02-28T06:12:22.485" v="583"/>
          <ac:picMkLst>
            <pc:docMk/>
            <pc:sldMk cId="4099620932" sldId="262"/>
            <ac:picMk id="7" creationId="{84988692-8BF7-415B-8B34-9DDA2E053BD2}"/>
          </ac:picMkLst>
        </pc:picChg>
      </pc:sldChg>
      <pc:sldChg chg="delSp modSp add mod">
        <pc:chgData name="yanopolec@outlook.com" userId="7ef3da1028a646f4" providerId="LiveId" clId="{05396269-3133-44EB-BEF3-6E1F0ED3F4A2}" dt="2021-02-28T06:09:21.768" v="568" actId="14100"/>
        <pc:sldMkLst>
          <pc:docMk/>
          <pc:sldMk cId="4128853240" sldId="263"/>
        </pc:sldMkLst>
        <pc:spChg chg="mod">
          <ac:chgData name="yanopolec@outlook.com" userId="7ef3da1028a646f4" providerId="LiveId" clId="{05396269-3133-44EB-BEF3-6E1F0ED3F4A2}" dt="2021-02-28T06:09:21.768" v="568" actId="14100"/>
          <ac:spMkLst>
            <pc:docMk/>
            <pc:sldMk cId="4128853240" sldId="263"/>
            <ac:spMk id="5" creationId="{0C8EA354-EB4B-4C3D-A7F5-ADFB03C399D2}"/>
          </ac:spMkLst>
        </pc:spChg>
        <pc:picChg chg="del">
          <ac:chgData name="yanopolec@outlook.com" userId="7ef3da1028a646f4" providerId="LiveId" clId="{05396269-3133-44EB-BEF3-6E1F0ED3F4A2}" dt="2021-02-28T06:09:09.259" v="556" actId="21"/>
          <ac:picMkLst>
            <pc:docMk/>
            <pc:sldMk cId="4128853240" sldId="263"/>
            <ac:picMk id="7" creationId="{76716E19-0902-4BB8-BF08-78245C7440AF}"/>
          </ac:picMkLst>
        </pc:picChg>
        <pc:picChg chg="del">
          <ac:chgData name="yanopolec@outlook.com" userId="7ef3da1028a646f4" providerId="LiveId" clId="{05396269-3133-44EB-BEF3-6E1F0ED3F4A2}" dt="2021-02-28T06:09:06.209" v="555" actId="21"/>
          <ac:picMkLst>
            <pc:docMk/>
            <pc:sldMk cId="4128853240" sldId="263"/>
            <ac:picMk id="8" creationId="{984FAB16-9E03-42CA-A4FB-EFC04995C21F}"/>
          </ac:picMkLst>
        </pc:picChg>
      </pc:sldChg>
      <pc:sldChg chg="addSp delSp modSp add mod">
        <pc:chgData name="yanopolec@outlook.com" userId="7ef3da1028a646f4" providerId="LiveId" clId="{05396269-3133-44EB-BEF3-6E1F0ED3F4A2}" dt="2021-03-10T07:04:25.500" v="635" actId="1076"/>
        <pc:sldMkLst>
          <pc:docMk/>
          <pc:sldMk cId="2426545650" sldId="264"/>
        </pc:sldMkLst>
        <pc:spChg chg="del mod">
          <ac:chgData name="yanopolec@outlook.com" userId="7ef3da1028a646f4" providerId="LiveId" clId="{05396269-3133-44EB-BEF3-6E1F0ED3F4A2}" dt="2021-02-28T06:15:53.655" v="586" actId="478"/>
          <ac:spMkLst>
            <pc:docMk/>
            <pc:sldMk cId="2426545650" sldId="264"/>
            <ac:spMk id="5" creationId="{0C8EA354-EB4B-4C3D-A7F5-ADFB03C399D2}"/>
          </ac:spMkLst>
        </pc:spChg>
        <pc:spChg chg="add mod">
          <ac:chgData name="yanopolec@outlook.com" userId="7ef3da1028a646f4" providerId="LiveId" clId="{05396269-3133-44EB-BEF3-6E1F0ED3F4A2}" dt="2021-03-10T07:03:40.555" v="631" actId="14100"/>
          <ac:spMkLst>
            <pc:docMk/>
            <pc:sldMk cId="2426545650" sldId="264"/>
            <ac:spMk id="7" creationId="{4E47B683-67D7-4A30-A6E6-9FC7C7532B24}"/>
          </ac:spMkLst>
        </pc:spChg>
        <pc:spChg chg="add del mod">
          <ac:chgData name="yanopolec@outlook.com" userId="7ef3da1028a646f4" providerId="LiveId" clId="{05396269-3133-44EB-BEF3-6E1F0ED3F4A2}" dt="2021-03-10T07:04:01.371" v="633" actId="478"/>
          <ac:spMkLst>
            <pc:docMk/>
            <pc:sldMk cId="2426545650" sldId="264"/>
            <ac:spMk id="8" creationId="{DBD7C2A6-E8D7-4C9D-BDB3-8027636E7179}"/>
          </ac:spMkLst>
        </pc:spChg>
        <pc:picChg chg="add del mod">
          <ac:chgData name="yanopolec@outlook.com" userId="7ef3da1028a646f4" providerId="LiveId" clId="{05396269-3133-44EB-BEF3-6E1F0ED3F4A2}" dt="2021-03-10T07:04:25.500" v="635" actId="1076"/>
          <ac:picMkLst>
            <pc:docMk/>
            <pc:sldMk cId="2426545650" sldId="264"/>
            <ac:picMk id="4" creationId="{33D7E430-8E6A-498F-A191-95E202B5068C}"/>
          </ac:picMkLst>
        </pc:picChg>
        <pc:picChg chg="del mod">
          <ac:chgData name="yanopolec@outlook.com" userId="7ef3da1028a646f4" providerId="LiveId" clId="{05396269-3133-44EB-BEF3-6E1F0ED3F4A2}" dt="2021-03-10T07:02:24.423" v="591" actId="478"/>
          <ac:picMkLst>
            <pc:docMk/>
            <pc:sldMk cId="2426545650" sldId="264"/>
            <ac:picMk id="1032" creationId="{9DA763D8-ACCF-418C-A6C9-FD47DEAC5FB0}"/>
          </ac:picMkLst>
        </pc:picChg>
      </pc:sldChg>
      <pc:sldChg chg="modSp mod">
        <pc:chgData name="yanopolec@outlook.com" userId="7ef3da1028a646f4" providerId="LiveId" clId="{05396269-3133-44EB-BEF3-6E1F0ED3F4A2}" dt="2021-03-10T10:08:18.044" v="889" actId="6549"/>
        <pc:sldMkLst>
          <pc:docMk/>
          <pc:sldMk cId="577814998" sldId="266"/>
        </pc:sldMkLst>
        <pc:spChg chg="mod">
          <ac:chgData name="yanopolec@outlook.com" userId="7ef3da1028a646f4" providerId="LiveId" clId="{05396269-3133-44EB-BEF3-6E1F0ED3F4A2}" dt="2021-03-10T10:08:18.044" v="889" actId="6549"/>
          <ac:spMkLst>
            <pc:docMk/>
            <pc:sldMk cId="577814998" sldId="266"/>
            <ac:spMk id="6" creationId="{87330E5E-1748-4B11-A83D-1F2D9A45FAC5}"/>
          </ac:spMkLst>
        </pc:spChg>
      </pc:sldChg>
      <pc:sldChg chg="addSp modSp new mod">
        <pc:chgData name="yanopolec@outlook.com" userId="7ef3da1028a646f4" providerId="LiveId" clId="{05396269-3133-44EB-BEF3-6E1F0ED3F4A2}" dt="2021-03-10T07:14:16.811" v="675" actId="1076"/>
        <pc:sldMkLst>
          <pc:docMk/>
          <pc:sldMk cId="2044065706" sldId="267"/>
        </pc:sldMkLst>
        <pc:spChg chg="add mod">
          <ac:chgData name="yanopolec@outlook.com" userId="7ef3da1028a646f4" providerId="LiveId" clId="{05396269-3133-44EB-BEF3-6E1F0ED3F4A2}" dt="2021-03-10T07:09:37.336" v="662" actId="207"/>
          <ac:spMkLst>
            <pc:docMk/>
            <pc:sldMk cId="2044065706" sldId="267"/>
            <ac:spMk id="3" creationId="{6DD7F0E9-7BE8-4473-B434-98263A3F6574}"/>
          </ac:spMkLst>
        </pc:spChg>
        <pc:picChg chg="add mod">
          <ac:chgData name="yanopolec@outlook.com" userId="7ef3da1028a646f4" providerId="LiveId" clId="{05396269-3133-44EB-BEF3-6E1F0ED3F4A2}" dt="2021-03-10T07:06:23.439" v="638"/>
          <ac:picMkLst>
            <pc:docMk/>
            <pc:sldMk cId="2044065706" sldId="267"/>
            <ac:picMk id="2" creationId="{0117A117-AEC4-49D7-89D9-47EADE0A3EBF}"/>
          </ac:picMkLst>
        </pc:picChg>
        <pc:picChg chg="add mod">
          <ac:chgData name="yanopolec@outlook.com" userId="7ef3da1028a646f4" providerId="LiveId" clId="{05396269-3133-44EB-BEF3-6E1F0ED3F4A2}" dt="2021-03-10T07:14:16.811" v="675" actId="1076"/>
          <ac:picMkLst>
            <pc:docMk/>
            <pc:sldMk cId="2044065706" sldId="267"/>
            <ac:picMk id="5" creationId="{B1BE59E2-9F00-4F14-8B7B-16B7E474E47D}"/>
          </ac:picMkLst>
        </pc:picChg>
        <pc:picChg chg="add mod">
          <ac:chgData name="yanopolec@outlook.com" userId="7ef3da1028a646f4" providerId="LiveId" clId="{05396269-3133-44EB-BEF3-6E1F0ED3F4A2}" dt="2021-03-10T07:14:12.758" v="674" actId="1076"/>
          <ac:picMkLst>
            <pc:docMk/>
            <pc:sldMk cId="2044065706" sldId="267"/>
            <ac:picMk id="7" creationId="{EC45C79C-B9C4-447C-B98C-A3B3DC3FC341}"/>
          </ac:picMkLst>
        </pc:picChg>
      </pc:sldChg>
      <pc:sldChg chg="new del">
        <pc:chgData name="yanopolec@outlook.com" userId="7ef3da1028a646f4" providerId="LiveId" clId="{05396269-3133-44EB-BEF3-6E1F0ED3F4A2}" dt="2021-03-10T07:23:48.592" v="728" actId="47"/>
        <pc:sldMkLst>
          <pc:docMk/>
          <pc:sldMk cId="1461831002" sldId="268"/>
        </pc:sldMkLst>
      </pc:sldChg>
      <pc:sldChg chg="addSp delSp modSp add del mod">
        <pc:chgData name="yanopolec@outlook.com" userId="7ef3da1028a646f4" providerId="LiveId" clId="{05396269-3133-44EB-BEF3-6E1F0ED3F4A2}" dt="2021-03-10T07:34:58.359" v="872" actId="207"/>
        <pc:sldMkLst>
          <pc:docMk/>
          <pc:sldMk cId="1592252850" sldId="269"/>
        </pc:sldMkLst>
        <pc:spChg chg="add mod">
          <ac:chgData name="yanopolec@outlook.com" userId="7ef3da1028a646f4" providerId="LiveId" clId="{05396269-3133-44EB-BEF3-6E1F0ED3F4A2}" dt="2021-03-10T07:34:58.359" v="872" actId="207"/>
          <ac:spMkLst>
            <pc:docMk/>
            <pc:sldMk cId="1592252850" sldId="269"/>
            <ac:spMk id="2" creationId="{9D1273B6-0190-4E77-B922-F593595835DA}"/>
          </ac:spMkLst>
        </pc:spChg>
        <pc:spChg chg="mod">
          <ac:chgData name="yanopolec@outlook.com" userId="7ef3da1028a646f4" providerId="LiveId" clId="{05396269-3133-44EB-BEF3-6E1F0ED3F4A2}" dt="2021-03-10T07:23:20.625" v="693" actId="20577"/>
          <ac:spMkLst>
            <pc:docMk/>
            <pc:sldMk cId="1592252850" sldId="269"/>
            <ac:spMk id="4" creationId="{B4302D99-C47C-40C1-8D11-3529DB0038C4}"/>
          </ac:spMkLst>
        </pc:spChg>
        <pc:spChg chg="mod">
          <ac:chgData name="yanopolec@outlook.com" userId="7ef3da1028a646f4" providerId="LiveId" clId="{05396269-3133-44EB-BEF3-6E1F0ED3F4A2}" dt="2021-03-10T07:25:50.087" v="798" actId="14100"/>
          <ac:spMkLst>
            <pc:docMk/>
            <pc:sldMk cId="1592252850" sldId="269"/>
            <ac:spMk id="5" creationId="{3949E3D0-0BBD-4B43-BFDD-2F1E775EB167}"/>
          </ac:spMkLst>
        </pc:spChg>
        <pc:picChg chg="add mod">
          <ac:chgData name="yanopolec@outlook.com" userId="7ef3da1028a646f4" providerId="LiveId" clId="{05396269-3133-44EB-BEF3-6E1F0ED3F4A2}" dt="2021-03-10T07:32:46.808" v="860" actId="1440"/>
          <ac:picMkLst>
            <pc:docMk/>
            <pc:sldMk cId="1592252850" sldId="269"/>
            <ac:picMk id="6" creationId="{DCF3CA5E-2AA9-49D0-B1DF-1B7A9542C4EB}"/>
          </ac:picMkLst>
        </pc:picChg>
        <pc:picChg chg="add mod">
          <ac:chgData name="yanopolec@outlook.com" userId="7ef3da1028a646f4" providerId="LiveId" clId="{05396269-3133-44EB-BEF3-6E1F0ED3F4A2}" dt="2021-03-10T07:32:42.967" v="859" actId="1440"/>
          <ac:picMkLst>
            <pc:docMk/>
            <pc:sldMk cId="1592252850" sldId="269"/>
            <ac:picMk id="8" creationId="{F43C5992-53D4-4B0D-9247-689104FA39A4}"/>
          </ac:picMkLst>
        </pc:picChg>
        <pc:picChg chg="add mod">
          <ac:chgData name="yanopolec@outlook.com" userId="7ef3da1028a646f4" providerId="LiveId" clId="{05396269-3133-44EB-BEF3-6E1F0ED3F4A2}" dt="2021-03-10T07:32:54.188" v="863" actId="1440"/>
          <ac:picMkLst>
            <pc:docMk/>
            <pc:sldMk cId="1592252850" sldId="269"/>
            <ac:picMk id="10" creationId="{629339EB-AD34-4109-88D4-0B4BE10B7BE2}"/>
          </ac:picMkLst>
        </pc:picChg>
        <pc:picChg chg="add mod">
          <ac:chgData name="yanopolec@outlook.com" userId="7ef3da1028a646f4" providerId="LiveId" clId="{05396269-3133-44EB-BEF3-6E1F0ED3F4A2}" dt="2021-03-10T07:32:56.429" v="864" actId="1440"/>
          <ac:picMkLst>
            <pc:docMk/>
            <pc:sldMk cId="1592252850" sldId="269"/>
            <ac:picMk id="12" creationId="{8B4288A2-5C03-4510-B718-EF7440EE4278}"/>
          </ac:picMkLst>
        </pc:picChg>
        <pc:picChg chg="add mod">
          <ac:chgData name="yanopolec@outlook.com" userId="7ef3da1028a646f4" providerId="LiveId" clId="{05396269-3133-44EB-BEF3-6E1F0ED3F4A2}" dt="2021-03-10T07:32:48.991" v="861" actId="1440"/>
          <ac:picMkLst>
            <pc:docMk/>
            <pc:sldMk cId="1592252850" sldId="269"/>
            <ac:picMk id="14" creationId="{3E6449C6-42F3-4B26-B6F5-435EF4E6C575}"/>
          </ac:picMkLst>
        </pc:picChg>
        <pc:picChg chg="add del mod">
          <ac:chgData name="yanopolec@outlook.com" userId="7ef3da1028a646f4" providerId="LiveId" clId="{05396269-3133-44EB-BEF3-6E1F0ED3F4A2}" dt="2021-03-10T07:31:42.933" v="847" actId="478"/>
          <ac:picMkLst>
            <pc:docMk/>
            <pc:sldMk cId="1592252850" sldId="269"/>
            <ac:picMk id="16" creationId="{0AC723BA-63A0-4CD8-B230-D6F412296BF5}"/>
          </ac:picMkLst>
        </pc:picChg>
        <pc:picChg chg="add del mod">
          <ac:chgData name="yanopolec@outlook.com" userId="7ef3da1028a646f4" providerId="LiveId" clId="{05396269-3133-44EB-BEF3-6E1F0ED3F4A2}" dt="2021-03-10T07:29:45.635" v="830"/>
          <ac:picMkLst>
            <pc:docMk/>
            <pc:sldMk cId="1592252850" sldId="269"/>
            <ac:picMk id="18" creationId="{2CCEB80A-A861-43BF-883F-6FABD81ACDD2}"/>
          </ac:picMkLst>
        </pc:picChg>
        <pc:picChg chg="add mod">
          <ac:chgData name="yanopolec@outlook.com" userId="7ef3da1028a646f4" providerId="LiveId" clId="{05396269-3133-44EB-BEF3-6E1F0ED3F4A2}" dt="2021-03-10T07:32:59.678" v="865" actId="1440"/>
          <ac:picMkLst>
            <pc:docMk/>
            <pc:sldMk cId="1592252850" sldId="269"/>
            <ac:picMk id="20" creationId="{222C105F-DB14-4E13-835C-E49E38409849}"/>
          </ac:picMkLst>
        </pc:picChg>
        <pc:picChg chg="add mod">
          <ac:chgData name="yanopolec@outlook.com" userId="7ef3da1028a646f4" providerId="LiveId" clId="{05396269-3133-44EB-BEF3-6E1F0ED3F4A2}" dt="2021-03-10T07:33:01.838" v="866" actId="1440"/>
          <ac:picMkLst>
            <pc:docMk/>
            <pc:sldMk cId="1592252850" sldId="269"/>
            <ac:picMk id="22" creationId="{EB610B33-448F-4D3A-8145-D2C6A5DE26DC}"/>
          </ac:picMkLst>
        </pc:picChg>
        <pc:picChg chg="add mod">
          <ac:chgData name="yanopolec@outlook.com" userId="7ef3da1028a646f4" providerId="LiveId" clId="{05396269-3133-44EB-BEF3-6E1F0ED3F4A2}" dt="2021-03-10T07:32:51.121" v="862" actId="1440"/>
          <ac:picMkLst>
            <pc:docMk/>
            <pc:sldMk cId="1592252850" sldId="269"/>
            <ac:picMk id="24" creationId="{442EF6C6-0B2D-466C-98B1-4A9256EEEB8F}"/>
          </ac:picMkLst>
        </pc:picChg>
        <pc:picChg chg="add mod">
          <ac:chgData name="yanopolec@outlook.com" userId="7ef3da1028a646f4" providerId="LiveId" clId="{05396269-3133-44EB-BEF3-6E1F0ED3F4A2}" dt="2021-03-10T07:32:40.276" v="858" actId="1440"/>
          <ac:picMkLst>
            <pc:docMk/>
            <pc:sldMk cId="1592252850" sldId="269"/>
            <ac:picMk id="26" creationId="{7F31E831-4CE0-4FA1-B7A2-3C0678A66747}"/>
          </ac:picMkLst>
        </pc:picChg>
        <pc:picChg chg="add mod">
          <ac:chgData name="yanopolec@outlook.com" userId="7ef3da1028a646f4" providerId="LiveId" clId="{05396269-3133-44EB-BEF3-6E1F0ED3F4A2}" dt="2021-03-10T07:33:04.706" v="867" actId="1440"/>
          <ac:picMkLst>
            <pc:docMk/>
            <pc:sldMk cId="1592252850" sldId="269"/>
            <ac:picMk id="28" creationId="{CA28A394-75D6-4C57-86AD-425A6DF5D014}"/>
          </ac:picMkLst>
        </pc:picChg>
        <pc:picChg chg="mod">
          <ac:chgData name="yanopolec@outlook.com" userId="7ef3da1028a646f4" providerId="LiveId" clId="{05396269-3133-44EB-BEF3-6E1F0ED3F4A2}" dt="2021-03-10T07:24:34.834" v="733" actId="14100"/>
          <ac:picMkLst>
            <pc:docMk/>
            <pc:sldMk cId="1592252850" sldId="269"/>
            <ac:picMk id="2050" creationId="{AEC7F779-D897-4207-B4C2-A0DAF0EF2423}"/>
          </ac:picMkLst>
        </pc:picChg>
      </pc:sldChg>
      <pc:sldChg chg="modSp add del mod">
        <pc:chgData name="yanopolec@outlook.com" userId="7ef3da1028a646f4" providerId="LiveId" clId="{05396269-3133-44EB-BEF3-6E1F0ED3F4A2}" dt="2021-03-10T07:23:51.435" v="729" actId="47"/>
        <pc:sldMkLst>
          <pc:docMk/>
          <pc:sldMk cId="1746605656" sldId="270"/>
        </pc:sldMkLst>
        <pc:spChg chg="mod">
          <ac:chgData name="yanopolec@outlook.com" userId="7ef3da1028a646f4" providerId="LiveId" clId="{05396269-3133-44EB-BEF3-6E1F0ED3F4A2}" dt="2021-03-10T07:23:42.144" v="727" actId="20577"/>
          <ac:spMkLst>
            <pc:docMk/>
            <pc:sldMk cId="1746605656" sldId="270"/>
            <ac:spMk id="4" creationId="{B4302D99-C47C-40C1-8D11-3529DB0038C4}"/>
          </ac:spMkLst>
        </pc:spChg>
        <pc:spChg chg="mod">
          <ac:chgData name="yanopolec@outlook.com" userId="7ef3da1028a646f4" providerId="LiveId" clId="{05396269-3133-44EB-BEF3-6E1F0ED3F4A2}" dt="2021-03-10T07:23:39.904" v="726" actId="20577"/>
          <ac:spMkLst>
            <pc:docMk/>
            <pc:sldMk cId="1746605656" sldId="270"/>
            <ac:spMk id="5" creationId="{3949E3D0-0BBD-4B43-BFDD-2F1E775EB16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B8D08-610C-4783-B581-B2A9E3DB1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00A1CD-E500-450E-BE98-FFABAA45D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D1671B-53FE-4350-A9D4-680DA219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306FC-81CF-4705-B39B-1546364C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7BB47B-DF0A-49E0-93D7-23537B75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1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4BEBA-75C4-48B2-91FB-DD6797381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9B08C9-4F16-433F-B0AD-6D95220F5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BD533-C11A-4252-9D4B-9321107C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00883E-D796-4285-BE58-DF90D0EE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F96D3-AB3B-4BDB-9416-8F3F397E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5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902CDF-008E-446C-98AB-3B4DCAEAB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A2A908-CA6E-4E48-A2B6-33CCDA6DD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F58CA-9226-48AB-AB3E-821C3AB4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9240DC-BBB5-441A-BC06-CCA3913F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2EF4C-DA70-40C2-98A4-E7CEA929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4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AC7CA-9A33-486C-AB2A-BB5875876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F085D4-7218-4F53-88EE-745E9B268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8D294-6449-41AA-B49E-A8D93AE5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4B714-D067-4624-A2C2-7E662EB3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5F8331-E7A9-435B-A045-1FDA0E3C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73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BAD31-B8FF-406D-8B1A-D8669DAA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862930-B906-4754-881A-CE37FED29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F4D96-DDD8-4956-BD0A-7C6DD1C2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190772-EF60-49FC-B156-1C5E196D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DAD5FA-3EAF-4FFE-A880-2431EF1F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7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641F9-1982-4030-B2AE-5768BCB3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5F3EA-590D-40EC-B6CC-3F03B1790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2CA369-E8D3-43D5-871C-2B27C094C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0874BF-DE69-4E8D-83CA-BF5DDD93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0E7A00-DA4D-4027-996A-F513D702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CF904D-5D1E-4B1D-8B63-E30B38C4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5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3089D-4FC7-4E51-A402-181169E9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33E95B-CBFB-4E2E-AF70-8AA4493F3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83E4B3-6D48-425D-980F-BA13A2965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5FB1DF-76FE-4618-82B5-F4DD1518A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CA0349-3986-41B7-807A-B5483CF79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E37339-4C0C-4E98-8EC4-86B83D16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F29130-3E57-4696-838C-D873C99A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2EA4AD-EA97-4A51-A04C-7D094FCC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0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B531B-0888-428D-AFCD-C7D7D935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3DE4AA-7CD5-4AEE-A29B-2EADA254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11C411-39BA-4AF2-9A64-8646A6CD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34B27F-A8E2-4BC9-B3DB-26C4E807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1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5C507A-F62F-4E3F-A611-BAAA38A6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0A68BB-B125-48EB-B1AF-5DA76A2D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3B03A6-ED60-496A-8434-589098C9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1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20859-305A-4399-B613-E22A14B7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01D396-F36F-48CC-902B-6A0D98B0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DDDD1A-0C13-4155-9FBA-72D8F71EE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A18A99-AFDD-4614-B5B8-1D8CE008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FBBBF-1192-4731-ADD4-7D6AFB8C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F20856-B692-45A7-A7A7-076B401E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09D4B-F8DA-441C-ADD1-5A0A8B4D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6FEADB-9D31-4971-84DB-6B52F46B1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4FF98D-6C0A-4BB2-B71E-28E8AD330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C28D3D-B972-4CB7-8A00-D1D90B41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3E7B4-138C-48B3-AB27-D50ACC3A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AA9132-85F7-4037-A67A-8B877149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87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807A8-E891-4385-835D-DE2F57E7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4EB3FE-78A5-4E77-AF0E-7CEBB6F1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93704-44F6-4E9F-9037-E6031840D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5CA2B-E362-4AEE-943F-DD79823320C7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BF5D-7DBE-4215-95F5-CAFBE914E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3F8904-4B5C-48A1-B434-914BB559E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D65CF-D232-4FBC-B0A9-0B7130ACD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45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jpe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C7F779-D897-4207-B4C2-A0DAF0EF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4302D99-C47C-40C1-8D11-3529DB003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000" y="525463"/>
            <a:ext cx="18288000" cy="451802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5E2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Подготовлена воспитателем:</a:t>
            </a:r>
            <a:br>
              <a:rPr lang="ru-RU" sz="2800" dirty="0">
                <a:solidFill>
                  <a:srgbClr val="5E2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5E2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Янополец Т.Ю.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3949E3D0-0BBD-4B43-BFDD-2F1E775EB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657226"/>
            <a:ext cx="10629900" cy="2500312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развивающей предметно –пространственной среды в старших группах по ранней</a:t>
            </a:r>
          </a:p>
          <a:p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профориентации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38105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3D7E430-8E6A-498F-A191-95E202B506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A4220-106D-44DE-826F-2987296FD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9212238" y="3509963"/>
            <a:ext cx="1455761" cy="24814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35FD3C-A834-4F4C-854B-15FE22019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7B683-67D7-4A30-A6E6-9FC7C7532B24}"/>
              </a:ext>
            </a:extLst>
          </p:cNvPr>
          <p:cNvSpPr txBox="1"/>
          <p:nvPr/>
        </p:nvSpPr>
        <p:spPr>
          <a:xfrm>
            <a:off x="968991" y="818866"/>
            <a:ext cx="95261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Вывод: Таким образом, организация развивающей предметно-пространственной среды в группах старшего возраста является эффективным условием реализации задач по ранней профориентации детей, стимулом развития самостоятельности, инициативы, активности ребенка, обеспечением развития возможностей детей, эмоционального благополучия.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4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A4220-106D-44DE-826F-2987296FD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35FD3C-A834-4F4C-854B-15FE22019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D7E430-8E6A-498F-A191-95E202B506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30E5E-1748-4B11-A83D-1F2D9A45FAC5}"/>
              </a:ext>
            </a:extLst>
          </p:cNvPr>
          <p:cNvSpPr txBox="1"/>
          <p:nvPr/>
        </p:nvSpPr>
        <p:spPr>
          <a:xfrm>
            <a:off x="-2169993" y="1323834"/>
            <a:ext cx="16990112" cy="2650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 </a:t>
            </a:r>
          </a:p>
          <a:p>
            <a:pPr algn="ctr"/>
            <a:r>
              <a:rPr lang="ru-RU" sz="8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7781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180D21-825F-4FBC-845E-33D4B7B9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65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17A117-AEC4-49D7-89D9-47EADE0A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1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7F0E9-7BE8-4473-B434-98263A3F6574}"/>
              </a:ext>
            </a:extLst>
          </p:cNvPr>
          <p:cNvSpPr txBox="1"/>
          <p:nvPr/>
        </p:nvSpPr>
        <p:spPr>
          <a:xfrm>
            <a:off x="641444" y="0"/>
            <a:ext cx="11218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развивающей предметно –пространственной среды, способствующей формированию интереса к профессиональной – трудовой деятельности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BE59E2-9F00-4F14-8B7B-16B7E474E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84" y="2252939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45C79C-B9C4-447C-B98C-A3B3DC3FC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93" y="2360682"/>
            <a:ext cx="4284686" cy="321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406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8F5058-F87F-406D-9992-8D11B7757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0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C7F779-D897-4207-B4C2-A0DAF0EF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4302D99-C47C-40C1-8D11-3529DB003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000" y="525463"/>
            <a:ext cx="18288000" cy="451802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5E2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3949E3D0-0BBD-4B43-BFDD-2F1E775EB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-528638"/>
            <a:ext cx="10929938" cy="3743326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273B6-0190-4E77-B922-F593595835DA}"/>
              </a:ext>
            </a:extLst>
          </p:cNvPr>
          <p:cNvSpPr txBox="1"/>
          <p:nvPr/>
        </p:nvSpPr>
        <p:spPr>
          <a:xfrm>
            <a:off x="600075" y="171450"/>
            <a:ext cx="106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пространственная развивающая среда группы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F3CA5E-2AA9-49D0-B1DF-1B7A9542C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048683"/>
            <a:ext cx="2138362" cy="160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3C5992-53D4-4B0D-9247-689104FA3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2" y="1048683"/>
            <a:ext cx="2138363" cy="160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9339EB-AD34-4109-88D4-0B4BE10B7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3006468"/>
            <a:ext cx="1423988" cy="189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4288A2-5C03-4510-B718-EF7440EE4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5" y="3006468"/>
            <a:ext cx="1423988" cy="189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6449C6-42F3-4B26-B6F5-435EF4E6C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6" y="1030823"/>
            <a:ext cx="2138363" cy="160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2C105F-DB14-4E13-835C-E49E38409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93" y="3005266"/>
            <a:ext cx="1423988" cy="189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B610B33-448F-4D3A-8145-D2C6A5DE2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61" y="3005266"/>
            <a:ext cx="1423988" cy="189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2EF6C6-0B2D-466C-98B1-4A9256EEE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34" y="1012964"/>
            <a:ext cx="2185988" cy="163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F31E831-4CE0-4FA1-B7A2-3C0678A66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7944" y="3256951"/>
            <a:ext cx="1898652" cy="142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A28A394-75D6-4C57-86AD-425A6DF5D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233" y="3005265"/>
            <a:ext cx="1423989" cy="189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25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D0B8725-DE94-4875-B220-6FEF7D1366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1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5B65B-9065-4909-8374-E157C6CC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549" y="1"/>
            <a:ext cx="10345003" cy="68103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–коммуникативное и речевое развитие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19F34B-0A98-4707-9A45-68B3A184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56" y="3579471"/>
            <a:ext cx="2962742" cy="227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3055FC-DFBD-4FAF-8F2D-389CEA68B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1" y="582719"/>
            <a:ext cx="2149523" cy="28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7BFAB87-BD4F-49CE-9335-AAC4A15DCF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9640" y="3286447"/>
            <a:ext cx="2295757" cy="288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624283-9DBB-4A80-AF82-70705AB97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70" y="573334"/>
            <a:ext cx="2215487" cy="295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F4E3E7-031E-41C0-BA4D-5836CBA19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56" y="974292"/>
            <a:ext cx="3043922" cy="228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485066-1EBE-4D3A-AB52-BB7C0CF8AB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53" y="3579471"/>
            <a:ext cx="3175379" cy="238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EFC6817-4F9E-44E8-9737-B5DA8D3001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13" y="573335"/>
            <a:ext cx="2215487" cy="295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93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312BC-D9B0-4401-A8F6-17DF183F6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A0FC428-0D81-448C-9D83-31DB84DE06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4F0BD44-F6B6-4CA0-9971-AEEE18E06AB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6CA1-CA3C-4A2A-B6CC-5788484429CA}"/>
              </a:ext>
            </a:extLst>
          </p:cNvPr>
          <p:cNvSpPr txBox="1"/>
          <p:nvPr/>
        </p:nvSpPr>
        <p:spPr>
          <a:xfrm>
            <a:off x="3657601" y="0"/>
            <a:ext cx="487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E2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D02481-5B4B-4F49-B95B-0B96C19FA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39" y="3107389"/>
            <a:ext cx="1875127" cy="250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2F0877-F171-43DC-A698-8B53223AB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39" y="543862"/>
            <a:ext cx="1816945" cy="242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43486D-59FB-451D-A95B-D45659514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88" y="674166"/>
            <a:ext cx="3154364" cy="236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FDFF3C-C465-47FA-A434-345F2ED24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90" y="3198488"/>
            <a:ext cx="1816945" cy="242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444A70-2AFA-4A41-9D73-D7FB67AD4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8" y="516260"/>
            <a:ext cx="1952216" cy="260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C852B-671A-48B2-A5BB-F8EE2B04B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15" y="617347"/>
            <a:ext cx="1816944" cy="242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E4FFFF-1481-4A06-A9A4-9BDAE54954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58" y="3276166"/>
            <a:ext cx="1870498" cy="2500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03161E-EC27-43C2-B526-6AEB259235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2" y="3428255"/>
            <a:ext cx="2634958" cy="197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287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A4220-106D-44DE-826F-2987296FD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35FD3C-A834-4F4C-854B-15FE22019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D7E430-8E6A-498F-A191-95E202B506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EA354-EB4B-4C3D-A7F5-ADFB03C399D2}"/>
              </a:ext>
            </a:extLst>
          </p:cNvPr>
          <p:cNvSpPr txBox="1"/>
          <p:nvPr/>
        </p:nvSpPr>
        <p:spPr>
          <a:xfrm>
            <a:off x="2538484" y="0"/>
            <a:ext cx="939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5E2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716E19-0902-4BB8-BF08-78245C744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80" y="615295"/>
            <a:ext cx="2970663" cy="222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FAB16-9E03-42CA-A4FB-EFC04995C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71" y="523220"/>
            <a:ext cx="1940383" cy="258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398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A4220-106D-44DE-826F-2987296FD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35FD3C-A834-4F4C-854B-15FE22019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D7E430-8E6A-498F-A191-95E202B506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EA354-EB4B-4C3D-A7F5-ADFB03C399D2}"/>
              </a:ext>
            </a:extLst>
          </p:cNvPr>
          <p:cNvSpPr txBox="1"/>
          <p:nvPr/>
        </p:nvSpPr>
        <p:spPr>
          <a:xfrm>
            <a:off x="3766782" y="0"/>
            <a:ext cx="8166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5E2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8BD129-F937-4272-AA7D-40E082E3C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7" y="730226"/>
            <a:ext cx="4521285" cy="2543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FCBE3E-0F32-4C68-A36A-B881755D7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59" y="697860"/>
            <a:ext cx="4578824" cy="257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6AF6AA-6F8C-4F61-A4C7-C652F0567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10" y="3449994"/>
            <a:ext cx="3175379" cy="238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8853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109</Words>
  <Application>Microsoft Office PowerPoint</Application>
  <PresentationFormat>Широкоэкранный</PresentationFormat>
  <Paragraphs>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                                                                        Подготовлена воспитателем:                                                                          Янополец Т.Ю.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</vt:lpstr>
      <vt:lpstr>Социально –коммуникативное и речевое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yanopolec@outlook.com</dc:creator>
  <cp:lastModifiedBy>Татьяна Янополец</cp:lastModifiedBy>
  <cp:revision>18</cp:revision>
  <dcterms:created xsi:type="dcterms:W3CDTF">2021-02-28T05:02:34Z</dcterms:created>
  <dcterms:modified xsi:type="dcterms:W3CDTF">2022-11-29T09:27:36Z</dcterms:modified>
</cp:coreProperties>
</file>