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5" r:id="rId4"/>
    <p:sldId id="288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1" r:id="rId27"/>
    <p:sldId id="280" r:id="rId28"/>
    <p:sldId id="28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78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1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7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84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8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15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8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0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4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4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3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2361-F891-4D45-9F96-CD1B5B02C92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979CEA-CAC5-4ADE-8F4E-72EBC0377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stih.ru/blog/stihi-pro-zveroboy" TargetMode="External"/><Relationship Id="rId2" Type="http://schemas.openxmlformats.org/officeDocument/2006/relationships/hyperlink" Target="https://infourok.ru/scenarij-igry-pole-chudes-lesnaya-apteka-536082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sajttatanysergeevnymirsaitovoj/ucitelu-biologii-1/stihi-o-flore/stihi-o-cvetah/klever" TargetMode="External"/><Relationship Id="rId5" Type="http://schemas.openxmlformats.org/officeDocument/2006/relationships/hyperlink" Target="https://aromatyschastya.ru/stixi-o-romashkax" TargetMode="External"/><Relationship Id="rId4" Type="http://schemas.openxmlformats.org/officeDocument/2006/relationships/hyperlink" Target="https://ljubimyj-detskij.ru/stikhi/22-detyam-stikhi-pro-polevye-tsvety-oduvanchik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561" y="9381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ЧУДЕС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«ЛЕСНАЯ АПТЕКА»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2862">
            <a:off x="9306884" y="312112"/>
            <a:ext cx="2236785" cy="2008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40" y="3663860"/>
            <a:ext cx="2743920" cy="2055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Первоцвет весенний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5900">
            <a:off x="841848" y="2231981"/>
            <a:ext cx="1779338" cy="2373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78044" y="4107773"/>
            <a:ext cx="4413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МОУ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Заворовская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СОШ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Редникина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Э.В.</a:t>
            </a:r>
          </a:p>
        </p:txBody>
      </p:sp>
    </p:spTree>
    <p:extLst>
      <p:ext uri="{BB962C8B-B14F-4D97-AF65-F5344CB8AC3E}">
        <p14:creationId xmlns:p14="http://schemas.microsoft.com/office/powerpoint/2010/main" val="354525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6931" y="0"/>
            <a:ext cx="4548040" cy="1058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РЕКЛАМНАЯ ПАУЗА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(СОВЕТ ДОКТОРА АЙБОЛИТА)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обрый доктор Айболит - КГБУ СО ​ «КЦСОН «Восточный»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1405" r="26549" b="-703"/>
          <a:stretch/>
        </p:blipFill>
        <p:spPr bwMode="auto">
          <a:xfrm>
            <a:off x="308610" y="1224079"/>
            <a:ext cx="3589020" cy="54739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9726" y="1444977"/>
            <a:ext cx="714302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цветочек - неприметный,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скрыто в нем секретов,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он в себе таит,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покажет внешний вид.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голове - мороз,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украдёт - склероз,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 нужно вам сорвать, заварить и настоять.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пей его настой, дружить будешь с головой.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 каждому бывает, если всё он забывает.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 сильный медонос, он секрет откроет звёзд.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же, летнею порой, для себя - его открой.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30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8978" y="0"/>
            <a:ext cx="6096000" cy="32184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</a:p>
          <a:p>
            <a:pPr indent="450215" algn="ctr">
              <a:lnSpc>
                <a:spcPct val="107000"/>
              </a:lnSpc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ТРОЙКА</a:t>
            </a: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ИГРОКОВ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578" y="986738"/>
            <a:ext cx="1151466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 РАСТЕНИЕ,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АНОЗАЖИВЛЯЮЩИЕ ДЕЙСТВИЕ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ЛИСТЬЕВ КОТОРОГО БЫЛО ИЗВЕСТНО ЕЩЁ 1000 ЛЕТ НАЗАД.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4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065" y="5514460"/>
            <a:ext cx="2020711" cy="646331"/>
          </a:xfrm>
          <a:prstGeom prst="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ПОДОРОЖНИК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Подорожник - лечебные свойства, характеристики и противопоказания к  применению (12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Подорожник большой - AgroFlora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r="-222" b="14339"/>
          <a:stretch/>
        </p:blipFill>
        <p:spPr bwMode="auto">
          <a:xfrm>
            <a:off x="3229776" y="2604912"/>
            <a:ext cx="5619558" cy="4253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43847"/>
            <a:ext cx="120791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КАШИЦУ ИЗ ЛИСТЬЕВ ПОДОРОЖНИКА ПРИКЛАДЫВАЮТ К ПОТЁРТОСТЯМ НА НОГАХ, </a:t>
            </a:r>
          </a:p>
          <a:p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РАНКАМ, НАРЫВАМ, ОЖОГАМ, ОТЁКАМ ПОСЛЕ УКУСОВ ОС И ПЧЕЛ. </a:t>
            </a:r>
          </a:p>
          <a:p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ОТВАРОМ </a:t>
            </a:r>
            <a:r>
              <a:rPr lang="ru-RU" sz="20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ЛИСТЬЕВ ПОЛОЩУТ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ПОЛОСТЬ РТА ПРИ ВОСПАЛЕНИИ ДЁСЕН, ЗУБНОЙ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БОЛИ, ПРОМЫВАЮТ ГЛАЗА. </a:t>
            </a:r>
            <a:r>
              <a:rPr lang="ru-RU" sz="2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34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3911" y="1224079"/>
            <a:ext cx="6096000" cy="53285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ЗЕЛЕНОЙ ТРАВКИ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РАСТЕТ И ПОДОРОЖНИК,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КОТОРЫМ ОЧЕНЬ ПРОСТО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ЛЕЧИТЬ УШИБЫ МОЖНО.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АПТЕКУ ЗА ЛЕКАРСТВОМ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БЕЖАТЬ СОВСЕМ НЕ НАДО,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САМО ЛЕКАРСТВО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РАСТЕТ С ДОРОГОЙ РЯДОМ.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ПРИЛОЖИШЬ ПОДОРОЖНИК,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ЛИСТОЧЕК КАЖДЫЙ ГОДЕН.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ЛИСТИКОМ ЗЕЛЕНЫМ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УШИБ ПРОХОДИТ.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5111" y="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РЕКЛАМНАЯ ПАУЗА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(СОВЕТ ДОКТОРА АЙБОЛИТА)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Добрый доктор Айболит - КГБУ СО ​ «КЦСОН «Восточный»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1405" r="26549" b="-703"/>
          <a:stretch/>
        </p:blipFill>
        <p:spPr bwMode="auto">
          <a:xfrm>
            <a:off x="308610" y="1224079"/>
            <a:ext cx="3589020" cy="54739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4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689" y="0"/>
            <a:ext cx="6096000" cy="32184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</a:p>
          <a:p>
            <a:pPr indent="450215" algn="ctr">
              <a:lnSpc>
                <a:spcPct val="107000"/>
              </a:lnSpc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ТРОЙКА</a:t>
            </a: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ИГРОКОВ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8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0" y="574091"/>
            <a:ext cx="10487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РАСПРОСТРАНЕННОЕ  РАСТЕНИЕ, ИЗ 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КОТОРОГО ПЛЕТУТ ПЕРВЫЙ ВЕСЕННИЙ ВЕНОК. </a:t>
            </a:r>
          </a:p>
          <a:p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РАСТЕНИЕ  ЦВЕТЕТ ДО СЕНТЯБРЯ. 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0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0"/>
            <a:ext cx="114985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ОДУВАНЧИК БОГАТ ВИТАМИНАМИ. В НЕМ ЕСТЬ КАРОТИН, СОЛИ ЖЕЛЕЗА,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КАЛЬЦИЯ, ФОСФОРА, КАЛИЯ.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УПОТРЕБЛЯЮТ ОДУВАНЧИК ДЛЯ ВОЗБУЖДЕНИЯ АППЕТИТА, ПОНИЖЕНИЯ </a:t>
            </a:r>
          </a:p>
          <a:p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ТЕМПЕРАТУРЫ. 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 ОЧЕНЬ ПОЛЕЗНЫ, ИХ МОЖНО КВАСИТЬ КАК КАПУСТУ, ДЕЛАТЬ ИЗ НИХ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САЛАТ, А ИЗ ЦВЕТОВ ОДУВАНЧИКА ВАРИТЬ ВАРЕНЬЕ.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Всемирный день одуванчика 2021, Федоровский район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36" y="3393362"/>
            <a:ext cx="5438897" cy="3464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3918" y="5529238"/>
            <a:ext cx="2380395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ЛЕКАРСТВЕННЫЙ</a:t>
            </a:r>
          </a:p>
        </p:txBody>
      </p:sp>
    </p:spTree>
    <p:extLst>
      <p:ext uri="{BB962C8B-B14F-4D97-AF65-F5344CB8AC3E}">
        <p14:creationId xmlns:p14="http://schemas.microsoft.com/office/powerpoint/2010/main" val="420241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обрый доктор Айболит - КГБУ СО ​ «КЦСОН «Восточный»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1405" r="26549" b="-703"/>
          <a:stretch/>
        </p:blipFill>
        <p:spPr bwMode="auto">
          <a:xfrm>
            <a:off x="816610" y="1291813"/>
            <a:ext cx="3589020" cy="54739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2534" y="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РЕКЛАМНАЯ ПАУЗА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(СОВЕТ ДОКТОРА АЙБОЛИТА)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0117" y="1291813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НАРЯДИЛСЯ ОДУВАНЧИК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ЗОЛОТИСТЫЙ САРАФАНЧИК.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НА СОЛНЫШКЕ СИЯЕТ,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 ПРИВЛЕКАЕТ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НЕЖНЫМ, СЛАДКИМ АРОМАТОМ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ОДУВАНЧИКИ БОГАТЫ.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ПЧЁЛКИ СОБЕРУТ НЕКТАР,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ПРЕВРАТЯТ В МЕДОВЫЙ ДАР.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ЛИСТ, РЕЗНОЙ, ЗЕЛЁНЫЙ,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МЛЕЧНЫМ СОКОМ НАПОЁННЫЙ.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ВЫМОЧИТЬ В ВОДИЦЕ,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САЛАТИК ПРИГОДИТСЯ.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903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468" y="751097"/>
            <a:ext cx="223266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ФИНАЛ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ервоцвет весенний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5900">
            <a:off x="823362" y="887501"/>
            <a:ext cx="2367864" cy="315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4" descr="Мать-и-мачеха обыкновенная. Посадка, размножение, уход, сорта, фото на  Supersadovni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3461">
            <a:off x="7663257" y="1357892"/>
            <a:ext cx="3400954" cy="2547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rot="1862204">
            <a:off x="8936814" y="993827"/>
            <a:ext cx="248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- И -  МАЧЕХА</a:t>
            </a:r>
          </a:p>
        </p:txBody>
      </p:sp>
      <p:sp>
        <p:nvSpPr>
          <p:cNvPr id="9" name="TextBox 8"/>
          <p:cNvSpPr txBox="1"/>
          <p:nvPr/>
        </p:nvSpPr>
        <p:spPr>
          <a:xfrm rot="19568026">
            <a:off x="41493" y="42793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ПЕРВОЦВЕТ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ВЕСЕННИЙ</a:t>
            </a:r>
          </a:p>
        </p:txBody>
      </p:sp>
      <p:sp>
        <p:nvSpPr>
          <p:cNvPr id="10" name="AutoShape 8" descr="Ландыш майский (лат. Convallária majális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Ландыша настойка инструкция по применению, цена и отзывы | Подольская  городская детская поликлиника № 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52862">
            <a:off x="4364218" y="4346636"/>
            <a:ext cx="2997552" cy="2692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 rot="1073201">
            <a:off x="5818266" y="3573737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МАЙСКИЙ</a:t>
            </a:r>
          </a:p>
        </p:txBody>
      </p:sp>
    </p:spTree>
    <p:extLst>
      <p:ext uri="{BB962C8B-B14F-4D97-AF65-F5344CB8AC3E}">
        <p14:creationId xmlns:p14="http://schemas.microsoft.com/office/powerpoint/2010/main" val="218623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644" y="1091887"/>
            <a:ext cx="1176302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бережного отношения к своему здоровью и растениям, которые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 его сохранять.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расширить представления детей  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 лекарственных растений в нашей жизни;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развивать мышление, память учащихся;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любознательность, бережное отношение к растениям, любовь к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родного края.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64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045" y="207623"/>
            <a:ext cx="117517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УНИКАЛЬНОЕ РАСПРОСТРАНЕННОЕ РАСТЕНИЕ: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РАСПРОСТРАНЕНО ПО ВСЕЙ ЕВРОПЕ;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ЦЕЛЫЙ СПЕКТР ПОЛЕЗНЫХ СВОЙСТВ; 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ЕГО НАЗЫВАЛИ «ЛЕКАРСТВОМ ОТ 99 БОЛЕЗНЕЙ» 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ИСПОЛЬЗОВАЛИ ПРИ ЛЕЧЕНИИ МНОГИХ ЗАБОЛЕВАНИЙ. 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5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580" y="145818"/>
            <a:ext cx="10732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НЕЛЬЗЯ ИСПЕЧЬ ХЛЕБА БЕЗ МУКИ,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И НЕ ВЫЛЕЧИТЬ ЧЕЛОВЕКА БЕЗ ЗВЕРОБОЯ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76" y="2117285"/>
            <a:ext cx="6618323" cy="4409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6021" y="5202891"/>
            <a:ext cx="2588144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ЗВЕРОБОЙ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ПРОДЫРЯВЛЕННЫЙ</a:t>
            </a:r>
          </a:p>
        </p:txBody>
      </p:sp>
    </p:spTree>
    <p:extLst>
      <p:ext uri="{BB962C8B-B14F-4D97-AF65-F5344CB8AC3E}">
        <p14:creationId xmlns:p14="http://schemas.microsoft.com/office/powerpoint/2010/main" val="278605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4668" y="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ctr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РЕКЛАМНАЯ ПАУЗА</a:t>
            </a:r>
          </a:p>
          <a:p>
            <a:pPr lvl="0" indent="450215" algn="ctr">
              <a:lnSpc>
                <a:spcPct val="107000"/>
              </a:lnSpc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ctr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(СОВЕТ ДОКТОРА АЙБОЛИТА)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Добрый доктор Айболит - КГБУ СО ​ «КЦСОН «Восточный»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1405" r="26549" b="-703"/>
          <a:stretch/>
        </p:blipFill>
        <p:spPr bwMode="auto">
          <a:xfrm>
            <a:off x="308610" y="1224079"/>
            <a:ext cx="3589020" cy="54739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6297" y="1224079"/>
            <a:ext cx="71362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ДРЕВНИХ ЛЕТ ИЗВЕСТЕН СИЛОЙ КОЛДОВСКОЙ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ВОЛШЕБНИК - ЖЁЛТЫЙ ЗВЕРОБОЙ.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ЗВЕЗДОЧКАМИ БЛЕЩЕТ ЗОЛОТОЙ ЦВЕТОК.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ЗНАЙТЕ: ОН ЛЕЧЕБНЫЙ - ЗАГОТОВЬТЕ ВПРОК.</a:t>
            </a:r>
          </a:p>
          <a:p>
            <a:pPr fontAlgn="base"/>
            <a:endParaRPr lang="ru-RU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ПОЛЕВОЙ АПТЕКАРЬ, ДОКТОР АЙБОЛИТ,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БОЛЕЗНИ НАШИ ТОЧНО ИСЦЕЛИТ.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СПИРТОВОЙ НАСТОЙКОЙ ЛЕЧАТ СТОМАТИТ,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ДЁСНЫ И АНГИНЫ, ДАЖЕ ГИНГИВИТ.</a:t>
            </a:r>
          </a:p>
          <a:p>
            <a:pPr fontAlgn="base"/>
            <a:endParaRPr lang="ru-RU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МАСЛО - ОТ ОЖОГОВ, ЯЗВ И ГНОЙНЫХ РАН.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УГРЕЙ ПОМОЖЕТ И ОТВАР ДЛЯ ВАНН.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ПАДАЮТ МИКРОБЫ СРАЗУ НАПОВАЛ…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«БИТЬ ЗВЕРЕЙ» ОТ ХВОРИ - ТАК НАРОД НАЗВАЛ.</a:t>
            </a:r>
          </a:p>
          <a:p>
            <a:pPr fontAlgn="base"/>
            <a:endParaRPr lang="ru-RU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ОТ НЕДУГОВ - ВЕРНЫЕ ДРУЗЬЯ,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ТРАВЫ - ВСЕ ОТ А ДО Я.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ПОБЕДИТЬ БОЛЕЗНИ - ЭТО ДОЛГ СВЯТОЙ.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ДЕВЯНОСТО ДЕВЯТЬ ЛЕЧИТ ЗВЕРОБОЙ.</a:t>
            </a:r>
          </a:p>
        </p:txBody>
      </p:sp>
    </p:spTree>
    <p:extLst>
      <p:ext uri="{BB962C8B-B14F-4D97-AF65-F5344CB8AC3E}">
        <p14:creationId xmlns:p14="http://schemas.microsoft.com/office/powerpoint/2010/main" val="226023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0160" y="547897"/>
            <a:ext cx="5274970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СО ЗРИТЕЛЯМИ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3644" y="1840089"/>
            <a:ext cx="136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9157" y="4659952"/>
            <a:ext cx="1479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70364" y="1444978"/>
            <a:ext cx="136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98097" y="3736622"/>
            <a:ext cx="157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6978" y="733778"/>
            <a:ext cx="1845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02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89" y="141744"/>
            <a:ext cx="120791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УНИКАЛЬНОЕ РАСПРОСТРАНЕННОЕ РАСТЕНИЕ: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ЛЕЧЕБНЫЕ СВОЙСТВА НАШЛИ ШИРОКОЕ ПРИМЕНЕНИЕ В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МЕДИЦИНЕ, КОСМЕТОЛОГИИ И ДАЖЕ КУЛИНАРИИ;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ОНО РАСТЕТ, КАК И В ДИКИХ  УСЛОВИЯХ,  ТАК И НА САДОВЫХ УЧАСТКАХ;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СКРОМНЫЙ И РОМАНТИЧНЫЙ,  НА НЕМ ГАДАЮТ.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25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667" y="190342"/>
            <a:ext cx="118533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НАСТОЙ ЦВЕТОВ РОМАШКИ УПОТРЕБЛЯЮТ ДЛЯ ПРИМОЧЕК, КОМПРЕССОВ,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ПРИПАРОК ПРИ ВОСПАЛЕНИИ КОЖИ, ДЕСЕН, ФУРУНКУЛАХ, ПРИ УШИБАХ И НАРЫВАХ;</a:t>
            </a:r>
          </a:p>
          <a:p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ИНГАЛЯЦИЯ ПАРОВ ГОРЯЧЕГО НАСТОЯ РОМАШКИ ПОМОГАЮТ ПРИ ГРИППЕ, ПРИ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ОСТРОМ НАСМОРКЕ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Ромашка аптечная в наличии низкая цена - рассада, описание, отзывы, фото,  посадка крупноме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"/>
          <a:stretch/>
        </p:blipFill>
        <p:spPr bwMode="auto">
          <a:xfrm>
            <a:off x="2774597" y="2196395"/>
            <a:ext cx="6096000" cy="43398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1549" y="5763347"/>
            <a:ext cx="153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АПТЕЧНАЯ</a:t>
            </a:r>
          </a:p>
        </p:txBody>
      </p:sp>
    </p:spTree>
    <p:extLst>
      <p:ext uri="{BB962C8B-B14F-4D97-AF65-F5344CB8AC3E}">
        <p14:creationId xmlns:p14="http://schemas.microsoft.com/office/powerpoint/2010/main" val="3772183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ctr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РЕКЛАМНАЯ ПАУЗА</a:t>
            </a:r>
          </a:p>
          <a:p>
            <a:pPr lvl="0" indent="450215" algn="ctr">
              <a:lnSpc>
                <a:spcPct val="107000"/>
              </a:lnSpc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ctr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(СОВЕТ ДОКТОРА АЙБОЛИТА)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Добрый доктор Айболит - КГБУ СО ​ «КЦСОН «Восточный»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1405" r="26549" b="-703"/>
          <a:stretch/>
        </p:blipFill>
        <p:spPr bwMode="auto">
          <a:xfrm>
            <a:off x="308610" y="1224079"/>
            <a:ext cx="3589020" cy="54739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6037" y="1449990"/>
            <a:ext cx="7100711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НАРВЁМ РОМАШЕК МНОГО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ПОЛЯМ И ПО ДОРОГАМ.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ЦВЕТОВ ОНИ ПОЛЕЗНЕЙ, —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ЛЕЧАТ РАЗНЫЕ БОЛЕЗНИ.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ВКУСНО ПАХНЕТ В ЧАШКЕ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 ДУШИСТЫЙ ИЗ РОМАШКИ.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37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197" y="151709"/>
            <a:ext cx="746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— ЗЕМЛИ УКРАШЕНИЕ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0718" y="1034550"/>
            <a:ext cx="87150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ЛЕСНАЯ КЛАДОВАЯ ЗДОРОВЬЯ ОТКРЫТА ДЛЯ ВСЕХ.</a:t>
            </a:r>
          </a:p>
          <a:p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ПРИРОДА ЩЕДРА И БОГАТА, НО НЕ НАВРЕДИ ЕЙ, ЧЕЛОВЕК! </a:t>
            </a:r>
          </a:p>
          <a:p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ЛЮБУЙСЯ, ВОСХИЩАЙСЯ ГАРМОНИЕЙ ЗЕЛЁНОГО ЦАРСТВА.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БЕРЕЖНО, ЗАБОТЛИВО  ОТНОСИСЬ К ЗЕЛЁНЫМ ДРУЗЬЯМ. </a:t>
            </a:r>
          </a:p>
          <a:p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 И БЕРЕГИ ЛЕЧЕБНЫЕ РАСТЕНИЯ СВОЕГО КРАЯ!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0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855" y="449298"/>
            <a:ext cx="4308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494" y="1584359"/>
            <a:ext cx="966328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1)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https://infourok.ru/scenarij-igry-pole-chudes-lesnaya-apteka-5360828.html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2)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https://www.detstih.ru/blog/stihi-pro-zveroboy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3)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https://ljubimyj-detskij.ru/stikhi/22-detyam-stikhi-pro-polevye-tsvety-oduvanchik.html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4)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https://aromatyschastya.ru/stixi-o-romashkax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5)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https://sites.google.com/site/sajttatanysergeevnymirsaitovoj/ucitelu-biologii-1/stihi-o-flore/stihi-o-cvetah/klever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57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1AB80D-8D8D-4FEC-9579-8FFF8CC05D28}"/>
              </a:ext>
            </a:extLst>
          </p:cNvPr>
          <p:cNvSpPr/>
          <p:nvPr/>
        </p:nvSpPr>
        <p:spPr>
          <a:xfrm>
            <a:off x="1992313" y="366713"/>
            <a:ext cx="8064500" cy="7451848"/>
          </a:xfrm>
          <a:prstGeom prst="rect">
            <a:avLst/>
          </a:prstGeom>
        </p:spPr>
        <p:txBody>
          <a:bodyPr>
            <a:spAutoFit/>
          </a:bodyPr>
          <a:lstStyle>
            <a:lvl1pPr indent="449263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altLang="ru-RU" sz="2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познавательной деятельности через игровые элементы;  популяризация среди учащихся занимательных ребусов;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барабан, карточки со словами;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картинки и гербарии лекарственных растений;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аптечные сборы различных трав в упаковках;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подарки для награждения участников игры.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учащихся разгадывать ребусы с математической тематикой; расширить кругозор учащихся в области математики;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развивать внимание, гибкость мышления; творческие способности учащихся;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воспитывать самостоятельность, целеустремленность.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7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1065" y="0"/>
            <a:ext cx="1982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  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787" y="732598"/>
            <a:ext cx="6096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Жеребьевка. представление игроков.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учителя.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тур. Первая тройка игроков.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тур. Вторая тройка игроков.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тур. Третья тройка игроков.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зрителями.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слово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9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956" y="90311"/>
            <a:ext cx="118420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ЛЕКАРСТВЕННЫЕ РАСТЕНИЯ ИСПОЛЬЗОВАЛИСЬ В ЛЕЧЕБНЫХ ЦЕЛЯХ В ГЛУБОКОЙ ДРЕВНОСТИ.</a:t>
            </a:r>
          </a:p>
          <a:p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НАШИХ ДНЕЙ ДОШЕЛ АФОРИЗМ: У ВРАЧА ЕСТЬ ТРИ ПОМОЩНИКА: СЛОВО, РАСТЕНИЕ И НОЖ. </a:t>
            </a:r>
          </a:p>
          <a:p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ГИППОКРАТ СЧИТАЛ, ЧТО В СОКАХ ЛЕКАРСТВЕННЫХ РАСТЕНИЙ ОПТИМАЛЬНО СОЧЕТАЮТСЯ ОРГАНИЧЕСКИЕ И МИНЕРАЛЬНЫЕ ВЕЩЕСТВА, ЧУДОДЕЙСТВЕННО ВЛИЯЮЩИЕ НА ОРГАНИЗМ ЧЕЛОВЕКА. </a:t>
            </a:r>
          </a:p>
          <a:p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СОКИ, ОТВАРЫ, НАСТОИ, ПРИНЯТЫЕ ВНУТРЬ, НАРУЖНЫЕ ПРИМОЧКИ И ОПОЛАСКИВАНИЯ ПОМОГАЮТ БОЛЬНОМУ ОРГАНИЗМУ СПРАВИТЬСЯ СО МНОГИМИ НЕДУГАМИ, ИЗБАВИТЬСЯ ОТ СТРАДАНИЙ.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2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-kopilka.ru/images/37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5" y="1477184"/>
            <a:ext cx="6582991" cy="4377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489" y="167700"/>
            <a:ext cx="112098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МЕДИЦИНА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ИСКУССТВО ПОДРАЖАТЬ         	</a:t>
            </a:r>
          </a:p>
          <a:p>
            <a:pPr algn="ctr"/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ЦЕЛЕБНОМУ ВОЗДЕЙСТВИЮ…</a:t>
            </a:r>
          </a:p>
          <a:p>
            <a:pPr algn="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2849" y="472087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ГИППОКРАТ.</a:t>
            </a:r>
          </a:p>
          <a:p>
            <a:pPr lvl="0" algn="ctr"/>
            <a:endParaRPr lang="ru-RU" dirty="0">
              <a:solidFill>
                <a:srgbClr val="002060"/>
              </a:solidFill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ЦЕЛИТЕЛЬ,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 И ФИЛОСОФ.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ВОШЁЛ В ИСТОРИЮ КАК «ОТЕЦ МЕДИЦИНЫ»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20692"/>
            <a:ext cx="6096000" cy="35832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ТУР </a:t>
            </a:r>
          </a:p>
          <a:p>
            <a:pPr indent="450215" algn="ctr">
              <a:lnSpc>
                <a:spcPct val="107000"/>
              </a:lnSpc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ТРОЙКА</a:t>
            </a:r>
          </a:p>
          <a:p>
            <a:pPr indent="450215" algn="ctr">
              <a:lnSpc>
                <a:spcPct val="107000"/>
              </a:lnSpc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ИГРОКОВ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9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711" y="909725"/>
            <a:ext cx="112211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РАСТЕНИЕ, КОТОРОЕ РАСТЕТ ПОЧТИ НА ВСЕЙ 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СТРАНЫ.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КАЧЕСТВЕ ЛЕКАРСТВЕННОГО СЫРЬЯ ИСПОЛЬЗУЮТ 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ГОЛОВКИ, КОТОРЫЕ СОБИРАЮТ В ПЕРИОД ЦВЕТЕНИЯ И </a:t>
            </a:r>
          </a:p>
          <a:p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ВЫСУШИВАЮТ.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i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80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416589"/>
            <a:ext cx="11480800" cy="27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ПРИГОТОВЛЕННЫЕ ИЗ КЛЕВЕРА, ПРИМЕНЯЮТ ПРИ БРОНХИТАХ, МАЛОКРОВИИ, ОТЕКАХ.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НАРУЖНО ИСПОЛЬЗУЮТ В КАЧЕСТВЕ ПОЛОСКАНИЙ ПРИ АНГИНЕ, ПРИКЛАДЫВАЮТ К РАНАМ.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левер луговой (красный). Описание растения. Состав и полезные свойства  клевера лугового. Применение в народной медиц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22" y="2955354"/>
            <a:ext cx="5226756" cy="3902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1096" y="5198644"/>
            <a:ext cx="1631526" cy="646331"/>
          </a:xfrm>
          <a:prstGeom prst="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ЛУГОВОЙ</a:t>
            </a:r>
          </a:p>
        </p:txBody>
      </p:sp>
    </p:spTree>
    <p:extLst>
      <p:ext uri="{BB962C8B-B14F-4D97-AF65-F5344CB8AC3E}">
        <p14:creationId xmlns:p14="http://schemas.microsoft.com/office/powerpoint/2010/main" val="15280154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</TotalTime>
  <Words>893</Words>
  <Application>Microsoft Office PowerPoint</Application>
  <PresentationFormat>Широкоэкранный</PresentationFormat>
  <Paragraphs>283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ПОЛЕ ЧУДЕС «ЛЕСНАЯ АПТЕКА»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lastModifiedBy>Пользователь</cp:lastModifiedBy>
  <cp:revision>104</cp:revision>
  <dcterms:created xsi:type="dcterms:W3CDTF">2022-06-15T05:09:56Z</dcterms:created>
  <dcterms:modified xsi:type="dcterms:W3CDTF">2022-11-25T07:37:31Z</dcterms:modified>
</cp:coreProperties>
</file>