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sldIdLst>
    <p:sldId id="256" r:id="rId2"/>
    <p:sldId id="257" r:id="rId3"/>
    <p:sldId id="258" r:id="rId4"/>
    <p:sldId id="259" r:id="rId5"/>
    <p:sldId id="260" r:id="rId6"/>
    <p:sldId id="270" r:id="rId7"/>
    <p:sldId id="271" r:id="rId8"/>
    <p:sldId id="272" r:id="rId9"/>
    <p:sldId id="273" r:id="rId10"/>
    <p:sldId id="274" r:id="rId11"/>
    <p:sldId id="275" r:id="rId12"/>
    <p:sldId id="276" r:id="rId13"/>
    <p:sldId id="277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9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58" autoAdjust="0"/>
    <p:restoredTop sz="94660"/>
  </p:normalViewPr>
  <p:slideViewPr>
    <p:cSldViewPr>
      <p:cViewPr varScale="1">
        <p:scale>
          <a:sx n="85" d="100"/>
          <a:sy n="85" d="100"/>
        </p:scale>
        <p:origin x="1560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18F92-55C9-45F1-8AD7-5BEBE23D6148}" type="datetimeFigureOut">
              <a:rPr lang="ru-RU" smtClean="0"/>
              <a:pPr/>
              <a:t>23.11.2022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574E99-A737-4433-8211-D7EC28CC574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18F92-55C9-45F1-8AD7-5BEBE23D6148}" type="datetimeFigureOut">
              <a:rPr lang="ru-RU" smtClean="0"/>
              <a:pPr/>
              <a:t>23.11.2022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74E99-A737-4433-8211-D7EC28CC574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18F92-55C9-45F1-8AD7-5BEBE23D6148}" type="datetimeFigureOut">
              <a:rPr lang="ru-RU" smtClean="0"/>
              <a:pPr/>
              <a:t>23.11.2022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74E99-A737-4433-8211-D7EC28CC574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5618F92-55C9-45F1-8AD7-5BEBE23D6148}" type="datetimeFigureOut">
              <a:rPr lang="ru-RU" smtClean="0"/>
              <a:pPr/>
              <a:t>23.11.2022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93574E99-A737-4433-8211-D7EC28CC574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18F92-55C9-45F1-8AD7-5BEBE23D6148}" type="datetimeFigureOut">
              <a:rPr lang="ru-RU" smtClean="0"/>
              <a:pPr/>
              <a:t>23.11.2022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74E99-A737-4433-8211-D7EC28CC574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18F92-55C9-45F1-8AD7-5BEBE23D6148}" type="datetimeFigureOut">
              <a:rPr lang="ru-RU" smtClean="0"/>
              <a:pPr/>
              <a:t>23.11.2022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74E99-A737-4433-8211-D7EC28CC574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74E99-A737-4433-8211-D7EC28CC574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18F92-55C9-45F1-8AD7-5BEBE23D6148}" type="datetimeFigureOut">
              <a:rPr lang="ru-RU" smtClean="0"/>
              <a:pPr/>
              <a:t>23.11.2022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18F92-55C9-45F1-8AD7-5BEBE23D6148}" type="datetimeFigureOut">
              <a:rPr lang="ru-RU" smtClean="0"/>
              <a:pPr/>
              <a:t>23.11.2022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74E99-A737-4433-8211-D7EC28CC574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18F92-55C9-45F1-8AD7-5BEBE23D6148}" type="datetimeFigureOut">
              <a:rPr lang="ru-RU" smtClean="0"/>
              <a:pPr/>
              <a:t>23.11.2022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74E99-A737-4433-8211-D7EC28CC574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5618F92-55C9-45F1-8AD7-5BEBE23D6148}" type="datetimeFigureOut">
              <a:rPr lang="ru-RU" smtClean="0"/>
              <a:pPr/>
              <a:t>23.11.2022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3574E99-A737-4433-8211-D7EC28CC574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18F92-55C9-45F1-8AD7-5BEBE23D6148}" type="datetimeFigureOut">
              <a:rPr lang="ru-RU" smtClean="0"/>
              <a:pPr/>
              <a:t>23.11.2022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574E99-A737-4433-8211-D7EC28CC574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C5618F92-55C9-45F1-8AD7-5BEBE23D6148}" type="datetimeFigureOut">
              <a:rPr lang="ru-RU" smtClean="0"/>
              <a:pPr/>
              <a:t>23.11.2022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93574E99-A737-4433-8211-D7EC28CC574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6.wmf"/><Relationship Id="rId4" Type="http://schemas.openxmlformats.org/officeDocument/2006/relationships/oleObject" Target="../embeddings/oleObject1.bin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6588224" y="5157192"/>
            <a:ext cx="2174776" cy="1224086"/>
          </a:xfrm>
        </p:spPr>
        <p:txBody>
          <a:bodyPr/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Черных Е.И.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химии и биологии п.Синегорский МБОУ СОШ №13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457200" y="0"/>
            <a:ext cx="8305800" cy="836712"/>
          </a:xfrm>
        </p:spPr>
        <p:txBody>
          <a:bodyPr>
            <a:normAutofit/>
          </a:bodyPr>
          <a:lstStyle/>
          <a:p>
            <a:r>
              <a:rPr lang="ru-RU" dirty="0" smtClean="0"/>
              <a:t>      Лабиринты Химидора</a:t>
            </a:r>
            <a:endParaRPr lang="ru-RU" dirty="0"/>
          </a:p>
        </p:txBody>
      </p:sp>
      <p:pic>
        <p:nvPicPr>
          <p:cNvPr id="6" name="Содержимое 5" descr="http://chemturnir.org.ua/pic/emblem.jpg"/>
          <p:cNvPicPr>
            <a:picLocks noGrp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79512" y="764704"/>
            <a:ext cx="6121400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https://ds02.infourok.ru/uploads/ex/0f09/00084c68-e971f2ed/5/img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404664"/>
            <a:ext cx="7231658" cy="54237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https://ds02.infourok.ru/uploads/ex/0f09/00084c68-e971f2ed/5/img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60648"/>
            <a:ext cx="8095753" cy="60718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https://ds02.infourok.ru/uploads/ex/0f09/00084c68-e971f2ed/5/img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476672"/>
            <a:ext cx="8095753" cy="60718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https://ds02.infourok.ru/uploads/ex/0f09/00084c68-e971f2ed/5/img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140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1.Он </a:t>
            </a:r>
            <a:r>
              <a:rPr lang="ru-RU" dirty="0"/>
              <a:t>яркой звездой загорается,</a:t>
            </a:r>
            <a:br>
              <a:rPr lang="ru-RU" dirty="0"/>
            </a:br>
            <a:r>
              <a:rPr lang="ru-RU" dirty="0"/>
              <a:t>Белый и легкий металл,</a:t>
            </a:r>
            <a:br>
              <a:rPr lang="ru-RU" dirty="0"/>
            </a:br>
            <a:r>
              <a:rPr lang="ru-RU" dirty="0"/>
              <a:t>Он в 13 клетке таблицы</a:t>
            </a:r>
            <a:br>
              <a:rPr lang="ru-RU" dirty="0"/>
            </a:br>
            <a:r>
              <a:rPr lang="ru-RU" dirty="0"/>
              <a:t>Почетное место занял </a:t>
            </a:r>
            <a:endParaRPr lang="ru-RU" dirty="0" smtClean="0"/>
          </a:p>
          <a:p>
            <a:r>
              <a:rPr lang="ru-RU" dirty="0" smtClean="0"/>
              <a:t>2.</a:t>
            </a:r>
            <a:r>
              <a:rPr lang="ru-RU" dirty="0"/>
              <a:t> .Рассеян по земле он повсюду,</a:t>
            </a:r>
            <a:br>
              <a:rPr lang="ru-RU" dirty="0"/>
            </a:br>
            <a:r>
              <a:rPr lang="ru-RU" dirty="0"/>
              <a:t>Немного есть его в морской воде</a:t>
            </a:r>
            <a:br>
              <a:rPr lang="ru-RU" dirty="0"/>
            </a:br>
            <a:r>
              <a:rPr lang="ru-RU" dirty="0"/>
              <a:t>Рассказывать не буду, как обнаружен он везде,</a:t>
            </a:r>
            <a:br>
              <a:rPr lang="ru-RU" dirty="0"/>
            </a:br>
            <a:r>
              <a:rPr lang="ru-RU" dirty="0"/>
              <a:t>Летучий, темный, </a:t>
            </a:r>
            <a:r>
              <a:rPr lang="ru-RU" dirty="0" err="1"/>
              <a:t>кристалличный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Он мало растворим в воде,</a:t>
            </a:r>
            <a:br>
              <a:rPr lang="ru-RU" dirty="0"/>
            </a:br>
            <a:r>
              <a:rPr lang="ru-RU" dirty="0"/>
              <a:t>Раствор </a:t>
            </a:r>
            <a:r>
              <a:rPr lang="ru-RU" dirty="0" err="1"/>
              <a:t>спиртовый</a:t>
            </a:r>
            <a:r>
              <a:rPr lang="ru-RU" dirty="0"/>
              <a:t> столь типичный</a:t>
            </a:r>
            <a:br>
              <a:rPr lang="ru-RU" dirty="0"/>
            </a:br>
            <a:r>
              <a:rPr lang="ru-RU" dirty="0"/>
              <a:t>В аптеке встретится везде 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Ох, уж эти элементы!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3.Белы </a:t>
            </a:r>
            <a:r>
              <a:rPr lang="ru-RU" dirty="0"/>
              <a:t>его соединения, в воде бывает иногда,</a:t>
            </a:r>
            <a:br>
              <a:rPr lang="ru-RU" dirty="0"/>
            </a:br>
            <a:r>
              <a:rPr lang="ru-RU" dirty="0"/>
              <a:t>Не вызывает то сомненья, что это жесткая вода</a:t>
            </a:r>
            <a:br>
              <a:rPr lang="ru-RU" dirty="0"/>
            </a:br>
            <a:r>
              <a:rPr lang="ru-RU" dirty="0"/>
              <a:t>В Финляндии и на Урале цветные карбонаты есть его,</a:t>
            </a:r>
            <a:br>
              <a:rPr lang="ru-RU" dirty="0"/>
            </a:br>
            <a:r>
              <a:rPr lang="ru-RU" dirty="0"/>
              <a:t>А белоснежные в </a:t>
            </a:r>
            <a:r>
              <a:rPr lang="ru-RU" dirty="0" err="1"/>
              <a:t>Карраре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Таким в дворцах, большая честь </a:t>
            </a: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>
            <a:normAutofit fontScale="92500"/>
          </a:bodyPr>
          <a:lstStyle/>
          <a:p>
            <a:r>
              <a:rPr lang="ru-RU" dirty="0" smtClean="0"/>
              <a:t>4.Тяжелый</a:t>
            </a:r>
            <a:r>
              <a:rPr lang="ru-RU" dirty="0"/>
              <a:t>, жидкий и пахучий, подвижен, сильно ядовит</a:t>
            </a:r>
            <a:br>
              <a:rPr lang="ru-RU" dirty="0"/>
            </a:br>
            <a:r>
              <a:rPr lang="ru-RU" dirty="0"/>
              <a:t>Удушлив и весьма летучий сквозь поры пробки он летит</a:t>
            </a:r>
            <a:br>
              <a:rPr lang="ru-RU" dirty="0"/>
            </a:br>
            <a:r>
              <a:rPr lang="ru-RU" dirty="0"/>
              <a:t>В солях почти везде бесцветен,</a:t>
            </a:r>
            <a:br>
              <a:rPr lang="ru-RU" dirty="0"/>
            </a:br>
            <a:r>
              <a:rPr lang="ru-RU" dirty="0"/>
              <a:t>Есть в </a:t>
            </a:r>
            <a:r>
              <a:rPr lang="ru-RU" dirty="0" err="1"/>
              <a:t>Сакском</a:t>
            </a:r>
            <a:r>
              <a:rPr lang="ru-RU" dirty="0"/>
              <a:t> озере в Крыму,</a:t>
            </a:r>
            <a:br>
              <a:rPr lang="ru-RU" dirty="0"/>
            </a:br>
            <a:r>
              <a:rPr lang="ru-RU" dirty="0"/>
              <a:t>Лечебным действием замечен и всем известен потому </a:t>
            </a:r>
            <a:endParaRPr lang="ru-RU" dirty="0" smtClean="0"/>
          </a:p>
          <a:p>
            <a:r>
              <a:rPr lang="ru-RU" dirty="0" smtClean="0"/>
              <a:t>5.</a:t>
            </a:r>
            <a:r>
              <a:rPr lang="ru-RU" dirty="0"/>
              <a:t> В воде обычно он хранится,</a:t>
            </a:r>
            <a:br>
              <a:rPr lang="ru-RU" dirty="0"/>
            </a:br>
            <a:r>
              <a:rPr lang="ru-RU" dirty="0"/>
              <a:t>Свет излучает в темноте,</a:t>
            </a:r>
            <a:br>
              <a:rPr lang="ru-RU" dirty="0"/>
            </a:br>
            <a:r>
              <a:rPr lang="ru-RU" dirty="0"/>
              <a:t>Искать в природе лучше не трудитесь,</a:t>
            </a:r>
            <a:br>
              <a:rPr lang="ru-RU" dirty="0"/>
            </a:br>
            <a:r>
              <a:rPr lang="ru-RU" dirty="0"/>
              <a:t>Свободным нет его нигде,</a:t>
            </a:r>
            <a:br>
              <a:rPr lang="ru-RU" dirty="0"/>
            </a:br>
            <a:r>
              <a:rPr lang="ru-RU" dirty="0"/>
              <a:t>Воспламеняться сам он может,</a:t>
            </a:r>
            <a:br>
              <a:rPr lang="ru-RU" dirty="0"/>
            </a:br>
            <a:r>
              <a:rPr lang="ru-RU" dirty="0"/>
              <a:t>К тому же сильно ядовит,</a:t>
            </a:r>
            <a:br>
              <a:rPr lang="ru-RU" dirty="0"/>
            </a:br>
            <a:r>
              <a:rPr lang="ru-RU" dirty="0"/>
              <a:t>Так отвечай без промедленья,</a:t>
            </a:r>
            <a:br>
              <a:rPr lang="ru-RU" dirty="0"/>
            </a:br>
            <a:r>
              <a:rPr lang="ru-RU" dirty="0"/>
              <a:t>Коль в пятой группе он стоит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6.Он </a:t>
            </a:r>
            <a:r>
              <a:rPr lang="ru-RU" dirty="0"/>
              <a:t>нужен всем, когда лишь связан,</a:t>
            </a:r>
            <a:br>
              <a:rPr lang="ru-RU" dirty="0"/>
            </a:br>
            <a:r>
              <a:rPr lang="ru-RU" dirty="0"/>
              <a:t>А вяжется с большим трудом,</a:t>
            </a:r>
            <a:br>
              <a:rPr lang="ru-RU" dirty="0"/>
            </a:br>
            <a:r>
              <a:rPr lang="ru-RU" dirty="0"/>
              <a:t>Весь мир живых существ обязан</a:t>
            </a:r>
            <a:br>
              <a:rPr lang="ru-RU" dirty="0"/>
            </a:br>
            <a:r>
              <a:rPr lang="ru-RU" dirty="0"/>
              <a:t>Ему растительным белком. </a:t>
            </a:r>
            <a:br>
              <a:rPr lang="ru-RU" dirty="0"/>
            </a:br>
            <a:r>
              <a:rPr lang="ru-RU" dirty="0"/>
              <a:t>Распространен во всех трех царствах,</a:t>
            </a:r>
            <a:br>
              <a:rPr lang="ru-RU" dirty="0"/>
            </a:br>
            <a:r>
              <a:rPr lang="ru-RU" dirty="0"/>
              <a:t>Освобождается в огне,</a:t>
            </a:r>
            <a:br>
              <a:rPr lang="ru-RU" dirty="0"/>
            </a:br>
            <a:r>
              <a:rPr lang="ru-RU" dirty="0"/>
              <a:t>Есть он и в красках, и в лекарствах,</a:t>
            </a:r>
            <a:br>
              <a:rPr lang="ru-RU" dirty="0"/>
            </a:br>
            <a:r>
              <a:rPr lang="ru-RU" dirty="0"/>
              <a:t>Он нужен в мире и в войне </a:t>
            </a:r>
            <a:endParaRPr lang="ru-RU" dirty="0" smtClean="0"/>
          </a:p>
          <a:p>
            <a:r>
              <a:rPr lang="ru-RU" dirty="0" smtClean="0"/>
              <a:t>7.</a:t>
            </a:r>
            <a:r>
              <a:rPr lang="ru-RU" dirty="0"/>
              <a:t> В солях бесцветен, безопасен, полезен</a:t>
            </a:r>
            <a:br>
              <a:rPr lang="ru-RU" dirty="0"/>
            </a:br>
            <a:r>
              <a:rPr lang="ru-RU" dirty="0"/>
              <a:t>Безусловно всем</a:t>
            </a:r>
            <a:br>
              <a:rPr lang="ru-RU" dirty="0"/>
            </a:br>
            <a:r>
              <a:rPr lang="ru-RU" dirty="0"/>
              <a:t>Становится весьма опасен, когда свободен, </a:t>
            </a:r>
            <a:br>
              <a:rPr lang="ru-RU" dirty="0"/>
            </a:br>
            <a:r>
              <a:rPr lang="ru-RU" dirty="0"/>
              <a:t>И совсем тогда он ядовит, окрашен,</a:t>
            </a:r>
            <a:br>
              <a:rPr lang="ru-RU" dirty="0"/>
            </a:br>
            <a:r>
              <a:rPr lang="ru-RU" dirty="0"/>
              <a:t>Может слаться по земле. </a:t>
            </a:r>
            <a:br>
              <a:rPr lang="ru-RU" dirty="0"/>
            </a:br>
            <a:r>
              <a:rPr lang="ru-RU" dirty="0"/>
              <a:t>Удушлив, казался страшен, как первый газ</a:t>
            </a:r>
            <a:br>
              <a:rPr lang="ru-RU" dirty="0"/>
            </a:br>
            <a:r>
              <a:rPr lang="ru-RU" dirty="0"/>
              <a:t>Из отравляющих веществ 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5937523"/>
          </a:xfrm>
        </p:spPr>
        <p:txBody>
          <a:bodyPr>
            <a:normAutofit/>
          </a:bodyPr>
          <a:lstStyle/>
          <a:p>
            <a:r>
              <a:rPr lang="ru-RU" dirty="0" smtClean="0"/>
              <a:t>8.Достоин </a:t>
            </a:r>
            <a:r>
              <a:rPr lang="ru-RU" dirty="0"/>
              <a:t>газ тот удивленья,</a:t>
            </a:r>
            <a:br>
              <a:rPr lang="ru-RU" dirty="0"/>
            </a:br>
            <a:r>
              <a:rPr lang="ru-RU" dirty="0"/>
              <a:t>Его применяют сейчас</a:t>
            </a:r>
            <a:br>
              <a:rPr lang="ru-RU" dirty="0"/>
            </a:br>
            <a:r>
              <a:rPr lang="ru-RU" dirty="0"/>
              <a:t>Для резки металлов и сталеваренья,</a:t>
            </a:r>
            <a:br>
              <a:rPr lang="ru-RU" dirty="0"/>
            </a:br>
            <a:r>
              <a:rPr lang="ru-RU" dirty="0"/>
              <a:t>И в доменных разных печах,</a:t>
            </a:r>
            <a:br>
              <a:rPr lang="ru-RU" dirty="0"/>
            </a:br>
            <a:r>
              <a:rPr lang="ru-RU" dirty="0"/>
              <a:t>Ведет его летчик в небесные дали,</a:t>
            </a:r>
            <a:br>
              <a:rPr lang="ru-RU" dirty="0"/>
            </a:br>
            <a:r>
              <a:rPr lang="ru-RU" dirty="0"/>
              <a:t>Подводник с собою берет,</a:t>
            </a:r>
            <a:br>
              <a:rPr lang="ru-RU" dirty="0"/>
            </a:br>
            <a:r>
              <a:rPr lang="ru-RU" dirty="0"/>
              <a:t>Вы верно уже догадались,</a:t>
            </a:r>
            <a:br>
              <a:rPr lang="ru-RU" dirty="0"/>
            </a:br>
            <a:r>
              <a:rPr lang="ru-RU" dirty="0"/>
              <a:t>Что газ этот </a:t>
            </a:r>
            <a:endParaRPr lang="ru-RU" dirty="0" smtClean="0"/>
          </a:p>
          <a:p>
            <a:r>
              <a:rPr lang="ru-RU" dirty="0" smtClean="0"/>
              <a:t>9.</a:t>
            </a:r>
            <a:r>
              <a:rPr lang="ru-RU" dirty="0"/>
              <a:t> Бесчисленны его соединения, какие образует он</a:t>
            </a:r>
            <a:br>
              <a:rPr lang="ru-RU" dirty="0"/>
            </a:br>
            <a:r>
              <a:rPr lang="ru-RU" dirty="0"/>
              <a:t>В них происходят изменения, которым имя легион </a:t>
            </a:r>
            <a:br>
              <a:rPr lang="ru-RU" dirty="0"/>
            </a:br>
            <a:r>
              <a:rPr lang="ru-RU" dirty="0"/>
              <a:t>Он в чистом виде – черный, мрачный, не плавкий и едва горит</a:t>
            </a:r>
            <a:br>
              <a:rPr lang="ru-RU" dirty="0"/>
            </a:br>
            <a:r>
              <a:rPr lang="ru-RU" dirty="0"/>
              <a:t>Бывает как кристалл прозрачный, в котором блещет солнца луч </a:t>
            </a:r>
          </a:p>
          <a:p>
            <a:pPr lvl="0"/>
            <a:endParaRPr lang="ru-RU" dirty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/>
          <a:lstStyle/>
          <a:p>
            <a:pPr lvl="0"/>
            <a:r>
              <a:rPr lang="ru-RU" dirty="0" smtClean="0"/>
              <a:t>10.</a:t>
            </a:r>
            <a:r>
              <a:rPr lang="ru-RU" dirty="0"/>
              <a:t> Везде в нашей жизни привычный,</a:t>
            </a:r>
            <a:br>
              <a:rPr lang="ru-RU" dirty="0"/>
            </a:br>
            <a:r>
              <a:rPr lang="ru-RU" dirty="0"/>
              <a:t>Металл тот сопутствует нам,</a:t>
            </a:r>
            <a:br>
              <a:rPr lang="ru-RU" dirty="0"/>
            </a:br>
            <a:r>
              <a:rPr lang="ru-RU" dirty="0"/>
              <a:t>На вид он блестящий и в общем обычный,</a:t>
            </a:r>
            <a:br>
              <a:rPr lang="ru-RU" dirty="0"/>
            </a:br>
            <a:r>
              <a:rPr lang="ru-RU" dirty="0" err="1"/>
              <a:t>Среднеактивный</a:t>
            </a:r>
            <a:r>
              <a:rPr lang="ru-RU" dirty="0"/>
              <a:t> , пластичный металл,</a:t>
            </a:r>
            <a:br>
              <a:rPr lang="ru-RU" dirty="0"/>
            </a:br>
            <a:r>
              <a:rPr lang="ru-RU" dirty="0"/>
              <a:t>Он в войнах нашел примененье</a:t>
            </a:r>
            <a:br>
              <a:rPr lang="ru-RU" dirty="0"/>
            </a:br>
            <a:r>
              <a:rPr lang="ru-RU" dirty="0"/>
              <a:t>И в сельском хозяйстве, в быту. </a:t>
            </a:r>
            <a:br>
              <a:rPr lang="ru-RU" dirty="0"/>
            </a:br>
            <a:r>
              <a:rPr lang="ru-RU" dirty="0"/>
              <a:t>С ним связан любимый Урал без сомненья.</a:t>
            </a:r>
          </a:p>
          <a:p>
            <a:pPr lvl="0"/>
            <a:r>
              <a:rPr lang="ru-RU" dirty="0"/>
              <a:t>Сейчас я его назову...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ru-RU" dirty="0" smtClean="0"/>
              <a:t>                     В тёмной лаборатории</a:t>
            </a:r>
            <a:endParaRPr lang="ru-RU" dirty="0"/>
          </a:p>
        </p:txBody>
      </p:sp>
      <p:pic>
        <p:nvPicPr>
          <p:cNvPr id="10242" name="Picture 2" descr="http://www.labjoy.co.uk/img/landscaping-design/lawn-maintai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292763"/>
            <a:ext cx="7632848" cy="50885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70643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 Гимн </a:t>
            </a:r>
            <a:r>
              <a:rPr lang="ru-RU" dirty="0" err="1" smtClean="0"/>
              <a:t>Химидора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8434" name="Picture 2" descr="https://im0-tub-ru.yandex.net/i?id=94de1a9f1bbc3e2f35982d11168ba761-l&amp;n=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836712"/>
            <a:ext cx="8640960" cy="5040560"/>
          </a:xfrm>
          <a:prstGeom prst="rect">
            <a:avLst/>
          </a:prstGeom>
          <a:noFill/>
        </p:spPr>
      </p:pic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2987824" y="5949280"/>
          <a:ext cx="3387725" cy="687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Объект упаковщика для оболочки" showAsIcon="1" r:id="rId4" imgW="3388320" imgH="686880" progId="Package">
                  <p:embed/>
                </p:oleObj>
              </mc:Choice>
              <mc:Fallback>
                <p:oleObj name="Объект упаковщика для оболочки" showAsIcon="1" r:id="rId4" imgW="3388320" imgH="686880" progId="Package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7824" y="5949280"/>
                        <a:ext cx="3387725" cy="687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s://ds02.infourok.ru/uploads/ex/01f5/00053214-2cb63e8b/img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76672"/>
            <a:ext cx="8640960" cy="61438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                Зелье-варенье</a:t>
            </a:r>
            <a:endParaRPr lang="ru-RU" dirty="0"/>
          </a:p>
        </p:txBody>
      </p:sp>
      <p:pic>
        <p:nvPicPr>
          <p:cNvPr id="15362" name="Picture 2" descr="https://pp.userapi.com/c840329/v840329028/16fd7/oFUYHBVDlp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40768"/>
            <a:ext cx="9050897" cy="51098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777875"/>
          </a:xfrm>
        </p:spPr>
        <p:txBody>
          <a:bodyPr>
            <a:normAutofit/>
          </a:bodyPr>
          <a:lstStyle/>
          <a:p>
            <a:r>
              <a:rPr lang="ru-RU" dirty="0" smtClean="0"/>
              <a:t>              Лабиринты </a:t>
            </a:r>
            <a:r>
              <a:rPr lang="ru-RU" dirty="0" err="1" smtClean="0"/>
              <a:t>Химидора</a:t>
            </a:r>
            <a:endParaRPr lang="ru-RU" dirty="0"/>
          </a:p>
        </p:txBody>
      </p:sp>
      <p:pic>
        <p:nvPicPr>
          <p:cNvPr id="16386" name="Picture 2" descr="http://media1.webgarden.cz/images/media1:51085a01b7de0.jpg/vnit%C5%99e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24744"/>
            <a:ext cx="8136904" cy="54906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                 Правила выживания</a:t>
            </a:r>
            <a:endParaRPr lang="ru-RU" dirty="0"/>
          </a:p>
        </p:txBody>
      </p:sp>
      <p:pic>
        <p:nvPicPr>
          <p:cNvPr id="17410" name="Picture 2" descr="https://photos.desired.de/af/65/0c/517f0d3fbc4cc1f794330d9c89_A2E1NWYzY2M3M2Q4_harry-potter-und-der-feuerkelch-38-rcm0x1920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6752"/>
            <a:ext cx="9196546" cy="540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https://ds02.infourok.ru/uploads/ex/0f09/00084c68-e971f2ed/5/img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https://ds02.infourok.ru/uploads/ex/0f09/00084c68-e971f2ed/5/img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32656"/>
            <a:ext cx="8383785" cy="62878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https://ds02.infourok.ru/uploads/ex/0f09/00084c68-e971f2ed/5/img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3408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https://ds02.infourok.ru/uploads/ex/0f09/00084c68-e971f2ed/5/img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55</TotalTime>
  <Words>507</Words>
  <Application>Microsoft Office PowerPoint</Application>
  <PresentationFormat>Экран (4:3)</PresentationFormat>
  <Paragraphs>21</Paragraphs>
  <Slides>21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Constantia</vt:lpstr>
      <vt:lpstr>Times New Roman</vt:lpstr>
      <vt:lpstr>Wingdings 2</vt:lpstr>
      <vt:lpstr>Бумажная</vt:lpstr>
      <vt:lpstr>Объект упаковщика для оболочки</vt:lpstr>
      <vt:lpstr>      Лабиринты Химидора</vt:lpstr>
      <vt:lpstr>                     В тёмной лаборатории</vt:lpstr>
      <vt:lpstr>                      Зелье-варенье</vt:lpstr>
      <vt:lpstr>              Лабиринты Химидора</vt:lpstr>
      <vt:lpstr>                       Правила выживания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Ох, уж эти элементы!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Гимн Химидора.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Лабиринты Химидора</dc:title>
  <dc:creator>RePack by SPecialiST</dc:creator>
  <cp:lastModifiedBy>Дмитрий Черных</cp:lastModifiedBy>
  <cp:revision>10</cp:revision>
  <dcterms:created xsi:type="dcterms:W3CDTF">2018-05-05T13:48:49Z</dcterms:created>
  <dcterms:modified xsi:type="dcterms:W3CDTF">2022-11-23T10:43:26Z</dcterms:modified>
</cp:coreProperties>
</file>