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1" r:id="rId4"/>
    <p:sldId id="260" r:id="rId5"/>
    <p:sldId id="257" r:id="rId6"/>
    <p:sldId id="258" r:id="rId7"/>
    <p:sldId id="262" r:id="rId8"/>
    <p:sldId id="263" r:id="rId9"/>
    <p:sldId id="269" r:id="rId10"/>
    <p:sldId id="268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28" d="100"/>
          <a:sy n="28" d="100"/>
        </p:scale>
        <p:origin x="-1464" y="-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7109" y="2202873"/>
            <a:ext cx="6827213" cy="3013363"/>
          </a:xfrm>
        </p:spPr>
        <p:txBody>
          <a:bodyPr/>
          <a:lstStyle/>
          <a:p>
            <a:r>
              <a:rPr lang="ru-RU" dirty="0" smtClean="0"/>
              <a:t>Презентация  к уроку «Кто смастерил скворечник»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3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зминутка Вертушки.wm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667" y="507715"/>
            <a:ext cx="8839199" cy="5790508"/>
          </a:xfrm>
        </p:spPr>
      </p:pic>
    </p:spTree>
    <p:extLst>
      <p:ext uri="{BB962C8B-B14F-4D97-AF65-F5344CB8AC3E}">
        <p14:creationId xmlns:p14="http://schemas.microsoft.com/office/powerpoint/2010/main" val="195102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МАСТЕРИМ - СТАРАЕМСЯ</a:t>
            </a:r>
            <a:endParaRPr lang="ru-RU" dirty="0"/>
          </a:p>
        </p:txBody>
      </p:sp>
      <p:pic>
        <p:nvPicPr>
          <p:cNvPr id="1027" name="Picture 3" descr="C:\Users\Марина\AppData\Local\Microsoft\Windows\Temporary Internet Files\Content.IE5\1ET16QMC\Toolbox-Handyman-Construction-Tools-Builder-341158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89" y="1439331"/>
            <a:ext cx="6738644" cy="61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обрые сказки 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0163" y="2081470"/>
            <a:ext cx="4419598" cy="2699081"/>
          </a:xfrm>
        </p:spPr>
        <p:txBody>
          <a:bodyPr>
            <a:normAutofit/>
          </a:bodyPr>
          <a:lstStyle/>
          <a:p>
            <a:r>
              <a:rPr lang="ru-RU" dirty="0" smtClean="0"/>
              <a:t>Спасибо</a:t>
            </a:r>
            <a:br>
              <a:rPr lang="ru-RU" dirty="0" smtClean="0"/>
            </a:br>
            <a:r>
              <a:rPr lang="ru-RU" dirty="0" smtClean="0"/>
              <a:t>за внимание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660" y="721704"/>
            <a:ext cx="7265557" cy="54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146" y="727364"/>
            <a:ext cx="7252854" cy="54941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0229" y="869430"/>
            <a:ext cx="3436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СКВОРЦЫ</a:t>
            </a:r>
          </a:p>
          <a:p>
            <a:r>
              <a:rPr lang="ru-RU" sz="3600" dirty="0" smtClean="0"/>
              <a:t>ПРИЛЕТЕЛИ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875139" y="2334059"/>
            <a:ext cx="3302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«Из дальних стран вернулся я,</a:t>
            </a:r>
          </a:p>
          <a:p>
            <a:r>
              <a:rPr lang="ru-RU" sz="2400" b="1" dirty="0"/>
              <a:t>Чтоб вас порадовать, друзья.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Весна </a:t>
            </a:r>
            <a:r>
              <a:rPr lang="ru-RU" sz="2400" b="1" dirty="0"/>
              <a:t>пришла! Зиме – конец!</a:t>
            </a:r>
          </a:p>
          <a:p>
            <a:r>
              <a:rPr lang="ru-RU" sz="2400" b="1" dirty="0"/>
              <a:t>Я – птица ранняя    (скворец).</a:t>
            </a:r>
          </a:p>
        </p:txBody>
      </p:sp>
    </p:spTree>
    <p:extLst>
      <p:ext uri="{BB962C8B-B14F-4D97-AF65-F5344CB8AC3E}">
        <p14:creationId xmlns:p14="http://schemas.microsoft.com/office/powerpoint/2010/main" val="30946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29" y="524656"/>
            <a:ext cx="5037115" cy="5843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9072" y="1124262"/>
            <a:ext cx="3811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ДУПЛЯНКА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39449" y="2608289"/>
            <a:ext cx="45719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Чтобы мир звенел от песен</a:t>
            </a:r>
          </a:p>
          <a:p>
            <a:r>
              <a:rPr lang="ru-RU" sz="2000" b="1" dirty="0"/>
              <a:t>По дуплянке мы повесим.</a:t>
            </a:r>
          </a:p>
          <a:p>
            <a:r>
              <a:rPr lang="ru-RU" sz="2000" b="1" dirty="0"/>
              <a:t>Обеспечим птиц жильём:</a:t>
            </a:r>
          </a:p>
          <a:p>
            <a:pPr fontAlgn="base"/>
            <a:r>
              <a:rPr lang="ru-RU" sz="2000" b="1" dirty="0"/>
              <a:t>Каждой паре – новый дом.</a:t>
            </a:r>
          </a:p>
          <a:p>
            <a:pPr fontAlgn="base"/>
            <a:r>
              <a:rPr lang="ru-RU" sz="2000" b="1" dirty="0"/>
              <a:t>           </a:t>
            </a:r>
            <a:endParaRPr lang="ru-RU" sz="2000" b="1" dirty="0" smtClean="0"/>
          </a:p>
          <a:p>
            <a:pPr fontAlgn="base"/>
            <a:r>
              <a:rPr lang="ru-RU" sz="2000" b="1" dirty="0" smtClean="0"/>
              <a:t>Дуплянка </a:t>
            </a:r>
            <a:r>
              <a:rPr lang="ru-RU" sz="2000" b="1" dirty="0"/>
              <a:t>– это самодельный скворечник, </a:t>
            </a:r>
            <a:r>
              <a:rPr lang="ru-RU" sz="2000" b="1" dirty="0" err="1"/>
              <a:t>синичник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fontAlgn="base"/>
            <a:endParaRPr lang="ru-RU" sz="2000" b="1" dirty="0"/>
          </a:p>
          <a:p>
            <a:pPr fontAlgn="base"/>
            <a:r>
              <a:rPr lang="ru-RU" sz="2000" b="1" dirty="0" smtClean="0"/>
              <a:t>Это </a:t>
            </a:r>
            <a:r>
              <a:rPr lang="ru-RU" sz="2000" b="1" dirty="0"/>
              <a:t>– искусственное гнездовье  для птиц. Его изготавливают из обрезка бревна, выдалбливая сердцевину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6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3616" y="765062"/>
            <a:ext cx="4655130" cy="4369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183" y="1658680"/>
            <a:ext cx="3642664" cy="45190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3616" y="5469823"/>
            <a:ext cx="3283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КОРМУШКА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93183" y="765062"/>
            <a:ext cx="3642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СКВОРЕЧНИК</a:t>
            </a:r>
          </a:p>
        </p:txBody>
      </p:sp>
    </p:spTree>
    <p:extLst>
      <p:ext uri="{BB962C8B-B14F-4D97-AF65-F5344CB8AC3E}">
        <p14:creationId xmlns:p14="http://schemas.microsoft.com/office/powerpoint/2010/main" val="31470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919761" y="719527"/>
            <a:ext cx="3352436" cy="13341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ЛЕСНИЧИЙ</a:t>
            </a:r>
            <a:endParaRPr lang="ru-RU" dirty="0"/>
          </a:p>
        </p:txBody>
      </p:sp>
      <p:pic>
        <p:nvPicPr>
          <p:cNvPr id="11" name="Объект 10" descr="https://dneprovec.by/images/2016/09/13067_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00" y="680225"/>
            <a:ext cx="4879363" cy="4696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94479" y="2578309"/>
            <a:ext cx="4811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Вот дом стоит в густом лесу,</a:t>
            </a:r>
          </a:p>
          <a:p>
            <a:r>
              <a:rPr lang="ru-RU" sz="2000" dirty="0"/>
              <a:t>А в нём живёт лесничий.</a:t>
            </a:r>
          </a:p>
          <a:p>
            <a:r>
              <a:rPr lang="ru-RU" sz="2000" dirty="0"/>
              <a:t>Он здесь не сторожит лису</a:t>
            </a:r>
          </a:p>
          <a:p>
            <a:r>
              <a:rPr lang="ru-RU" sz="2000" dirty="0"/>
              <a:t>И не стреляет дичь он.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4480" y="4042322"/>
            <a:ext cx="3363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 рассветом </a:t>
            </a:r>
            <a:r>
              <a:rPr lang="ru-RU" sz="2000" dirty="0" smtClean="0"/>
              <a:t>раньше</a:t>
            </a:r>
          </a:p>
          <a:p>
            <a:r>
              <a:rPr lang="ru-RU" sz="2000" dirty="0" smtClean="0"/>
              <a:t>                     всех </a:t>
            </a:r>
            <a:r>
              <a:rPr lang="ru-RU" sz="2000" dirty="0"/>
              <a:t>встаёт</a:t>
            </a:r>
          </a:p>
          <a:p>
            <a:r>
              <a:rPr lang="ru-RU" sz="2000" dirty="0"/>
              <a:t>Шагает в чащу смело.</a:t>
            </a:r>
          </a:p>
          <a:p>
            <a:r>
              <a:rPr lang="ru-RU" sz="2000" dirty="0"/>
              <a:t>И начинается  обход   лесничий занят делом.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635113" y="3840193"/>
            <a:ext cx="3192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Ни браконьерам. Ни ворам</a:t>
            </a:r>
          </a:p>
          <a:p>
            <a:r>
              <a:rPr lang="ru-RU" sz="2000" dirty="0"/>
              <a:t>Нигде не даст </a:t>
            </a:r>
            <a:r>
              <a:rPr lang="ru-RU" sz="2000" dirty="0" err="1"/>
              <a:t>слабинку</a:t>
            </a:r>
            <a:r>
              <a:rPr lang="ru-RU" sz="2000" dirty="0"/>
              <a:t>,</a:t>
            </a:r>
          </a:p>
          <a:p>
            <a:r>
              <a:rPr lang="ru-RU" sz="2000" dirty="0"/>
              <a:t>Убережёт от </a:t>
            </a:r>
            <a:r>
              <a:rPr lang="ru-RU" sz="2000" dirty="0" smtClean="0"/>
              <a:t>топора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</a:t>
            </a:r>
            <a:r>
              <a:rPr lang="ru-RU" sz="2000" dirty="0"/>
              <a:t>берёзу и осинку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6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28" y="704537"/>
            <a:ext cx="3634758" cy="1678899"/>
          </a:xfrm>
        </p:spPr>
        <p:txBody>
          <a:bodyPr/>
          <a:lstStyle/>
          <a:p>
            <a:r>
              <a:rPr lang="ru-RU" dirty="0" smtClean="0"/>
              <a:t>ВАЛЬЩИК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568" y="808825"/>
            <a:ext cx="7005254" cy="52594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4514" y="2699657"/>
            <a:ext cx="30697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Я - вальщик леса. Это значит,</a:t>
            </a:r>
            <a:br>
              <a:rPr lang="ru-RU" sz="2400" b="1" dirty="0"/>
            </a:br>
            <a:r>
              <a:rPr lang="ru-RU" sz="2400" b="1" dirty="0"/>
              <a:t>Что должен дерево свалить.</a:t>
            </a:r>
            <a:br>
              <a:rPr lang="ru-RU" sz="2400" b="1" dirty="0"/>
            </a:br>
            <a:r>
              <a:rPr lang="ru-RU" sz="2400" b="1" dirty="0"/>
              <a:t>Чтоб пильщик в специальном цехе</a:t>
            </a:r>
          </a:p>
          <a:p>
            <a:r>
              <a:rPr lang="ru-RU" sz="2400" b="1" dirty="0"/>
              <a:t>Мог древесину распилить.</a:t>
            </a:r>
          </a:p>
        </p:txBody>
      </p:sp>
    </p:spTree>
    <p:extLst>
      <p:ext uri="{BB962C8B-B14F-4D97-AF65-F5344CB8AC3E}">
        <p14:creationId xmlns:p14="http://schemas.microsoft.com/office/powerpoint/2010/main" val="165967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057" y="1019252"/>
            <a:ext cx="5490142" cy="483860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49086" y="805543"/>
            <a:ext cx="5312228" cy="1828800"/>
          </a:xfrm>
        </p:spPr>
        <p:txBody>
          <a:bodyPr>
            <a:normAutofit/>
          </a:bodyPr>
          <a:lstStyle/>
          <a:p>
            <a:r>
              <a:rPr lang="ru-RU" dirty="0" smtClean="0"/>
              <a:t>РАСПИЛОВЩИК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36171" y="2690336"/>
            <a:ext cx="8207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 в пыльном воздухе опилки</a:t>
            </a:r>
          </a:p>
          <a:p>
            <a:r>
              <a:rPr lang="ru-RU" sz="2400" b="1" dirty="0"/>
              <a:t>Висят восторженны и пылки,</a:t>
            </a:r>
          </a:p>
          <a:p>
            <a:r>
              <a:rPr lang="ru-RU" sz="2400" b="1" dirty="0"/>
              <a:t>А пильщик – кепка на затылке,</a:t>
            </a:r>
          </a:p>
          <a:p>
            <a:r>
              <a:rPr lang="ru-RU" sz="2400" b="1" dirty="0"/>
              <a:t>Срезает ветки и развилки.</a:t>
            </a:r>
          </a:p>
          <a:p>
            <a:r>
              <a:rPr lang="ru-RU" sz="2400" b="1" dirty="0"/>
              <a:t>И ходит звон по лесопилке.</a:t>
            </a:r>
          </a:p>
        </p:txBody>
      </p:sp>
    </p:spTree>
    <p:extLst>
      <p:ext uri="{BB962C8B-B14F-4D97-AF65-F5344CB8AC3E}">
        <p14:creationId xmlns:p14="http://schemas.microsoft.com/office/powerpoint/2010/main" val="17932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0-tub-ru.yandex.net/i?id=654e3f7359aa8593f9459235f03db2f9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991017"/>
            <a:ext cx="5234050" cy="49460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4914" y="991018"/>
            <a:ext cx="3751613" cy="1229668"/>
          </a:xfrm>
        </p:spPr>
        <p:txBody>
          <a:bodyPr/>
          <a:lstStyle/>
          <a:p>
            <a:r>
              <a:rPr lang="ru-RU" dirty="0" smtClean="0"/>
              <a:t>СТОЛЯР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53886" y="2551837"/>
            <a:ext cx="76635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У Семёна – столяра</a:t>
            </a:r>
          </a:p>
          <a:p>
            <a:r>
              <a:rPr lang="ru-RU" sz="2400" b="1" dirty="0"/>
              <a:t>Дело спорилось с утра;</a:t>
            </a:r>
          </a:p>
          <a:p>
            <a:r>
              <a:rPr lang="ru-RU" sz="2400" b="1" dirty="0"/>
              <a:t>Он строгал, сверлил, пилил,</a:t>
            </a:r>
          </a:p>
          <a:p>
            <a:r>
              <a:rPr lang="ru-RU" sz="2400" b="1" dirty="0"/>
              <a:t>Гвоздик молотком забил.</a:t>
            </a:r>
          </a:p>
          <a:p>
            <a:r>
              <a:rPr lang="ru-RU" sz="2400" b="1" dirty="0"/>
              <a:t>А шуруп блестящий вёрткий</a:t>
            </a:r>
          </a:p>
          <a:p>
            <a:r>
              <a:rPr lang="ru-RU" sz="2400" b="1" dirty="0"/>
              <a:t>Быстро завернул отвёрткой.</a:t>
            </a:r>
          </a:p>
        </p:txBody>
      </p:sp>
    </p:spTree>
    <p:extLst>
      <p:ext uri="{BB962C8B-B14F-4D97-AF65-F5344CB8AC3E}">
        <p14:creationId xmlns:p14="http://schemas.microsoft.com/office/powerpoint/2010/main" val="15533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29" y="1045029"/>
            <a:ext cx="5182588" cy="45874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1045029" y="3000195"/>
            <a:ext cx="43542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Молоток в работе нужен.</a:t>
            </a:r>
          </a:p>
          <a:p>
            <a:r>
              <a:rPr lang="ru-RU" sz="2800" b="1" dirty="0"/>
              <a:t>И с пилою столяр дружен.</a:t>
            </a:r>
          </a:p>
          <a:p>
            <a:r>
              <a:rPr lang="ru-RU" sz="2800" b="1" dirty="0"/>
              <a:t>Он дощечки распилил</a:t>
            </a:r>
          </a:p>
          <a:p>
            <a:r>
              <a:rPr lang="ru-RU" sz="2800" b="1" dirty="0"/>
              <a:t>И скворечник смастерил.</a:t>
            </a:r>
          </a:p>
        </p:txBody>
      </p:sp>
    </p:spTree>
    <p:extLst>
      <p:ext uri="{BB962C8B-B14F-4D97-AF65-F5344CB8AC3E}">
        <p14:creationId xmlns:p14="http://schemas.microsoft.com/office/powerpoint/2010/main" val="23673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239</TotalTime>
  <Words>235</Words>
  <Application>Microsoft Office PowerPoint</Application>
  <PresentationFormat>Произвольный</PresentationFormat>
  <Paragraphs>54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Натуральные материалы</vt:lpstr>
      <vt:lpstr>Презентация  к уроку «Кто смастерил скворечник»  </vt:lpstr>
      <vt:lpstr>Презентация PowerPoint</vt:lpstr>
      <vt:lpstr>Презентация PowerPoint</vt:lpstr>
      <vt:lpstr>Презентация PowerPoint</vt:lpstr>
      <vt:lpstr>ЛЕСНИЧИЙ</vt:lpstr>
      <vt:lpstr>ВАЛЬЩИК</vt:lpstr>
      <vt:lpstr>РАСПИЛОВЩИК</vt:lpstr>
      <vt:lpstr>СТОЛЯР</vt:lpstr>
      <vt:lpstr>Презентация PowerPoint</vt:lpstr>
      <vt:lpstr>Презентация PowerPoint</vt:lpstr>
      <vt:lpstr>МАСТЕРИМ - СТАРАЕМСЯ</vt:lpstr>
      <vt:lpstr>Спасибо за внимание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Марина</cp:lastModifiedBy>
  <cp:revision>28</cp:revision>
  <dcterms:created xsi:type="dcterms:W3CDTF">2019-04-07T10:01:28Z</dcterms:created>
  <dcterms:modified xsi:type="dcterms:W3CDTF">2022-11-23T07:41:01Z</dcterms:modified>
</cp:coreProperties>
</file>