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58" r:id="rId6"/>
    <p:sldId id="263" r:id="rId7"/>
    <p:sldId id="265" r:id="rId8"/>
    <p:sldId id="262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3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816CE0-4191-4302-BECB-F00FCE347E1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38DC3F-413C-4BC5-AA9D-107269BA2D61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Медико-профилактические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EB4A1E-08EA-4979-A427-D14C94D275E8}" type="parTrans" cxnId="{12EBCD27-0EE5-42B7-8C6D-EDA4C9691CF7}">
      <dgm:prSet/>
      <dgm:spPr/>
      <dgm:t>
        <a:bodyPr/>
        <a:lstStyle/>
        <a:p>
          <a:endParaRPr lang="ru-RU"/>
        </a:p>
      </dgm:t>
    </dgm:pt>
    <dgm:pt modelId="{8CAE6E04-EC50-468C-BB25-A3BBCB733203}" type="sibTrans" cxnId="{12EBCD27-0EE5-42B7-8C6D-EDA4C9691CF7}">
      <dgm:prSet/>
      <dgm:spPr/>
      <dgm:t>
        <a:bodyPr/>
        <a:lstStyle/>
        <a:p>
          <a:endParaRPr lang="ru-RU"/>
        </a:p>
      </dgm:t>
    </dgm:pt>
    <dgm:pt modelId="{A31887A0-F3B1-4C6D-AED2-E7FD6208977D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Физкультурно-оздоровительные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8AC8EF-0214-4069-B8D1-E6E975E81864}" type="parTrans" cxnId="{9959DA39-DB28-4777-AAB9-A9D4320B15A6}">
      <dgm:prSet/>
      <dgm:spPr/>
      <dgm:t>
        <a:bodyPr/>
        <a:lstStyle/>
        <a:p>
          <a:endParaRPr lang="ru-RU"/>
        </a:p>
      </dgm:t>
    </dgm:pt>
    <dgm:pt modelId="{25ACD1C3-4517-4B29-A653-E0DA592BE557}" type="sibTrans" cxnId="{9959DA39-DB28-4777-AAB9-A9D4320B15A6}">
      <dgm:prSet/>
      <dgm:spPr/>
      <dgm:t>
        <a:bodyPr/>
        <a:lstStyle/>
        <a:p>
          <a:endParaRPr lang="ru-RU"/>
        </a:p>
      </dgm:t>
    </dgm:pt>
    <dgm:pt modelId="{80DDD8FB-76AE-4B05-994D-4EC0FCD5AF24}">
      <dgm:prSet phldrT="[Текст]"/>
      <dgm:spPr/>
      <dgm:t>
        <a:bodyPr/>
        <a:lstStyle/>
        <a:p>
          <a:r>
            <a:rPr lang="ru-RU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Валеологическое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просвещение родителей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CE5EFF-1AE3-4016-A1FE-722919FCABB1}" type="parTrans" cxnId="{114E3480-DD0E-4838-B548-E81084BBC088}">
      <dgm:prSet/>
      <dgm:spPr/>
      <dgm:t>
        <a:bodyPr/>
        <a:lstStyle/>
        <a:p>
          <a:endParaRPr lang="ru-RU"/>
        </a:p>
      </dgm:t>
    </dgm:pt>
    <dgm:pt modelId="{4EBFBE38-ACF3-4570-99EC-106E6F6E191B}" type="sibTrans" cxnId="{114E3480-DD0E-4838-B548-E81084BBC088}">
      <dgm:prSet/>
      <dgm:spPr/>
      <dgm:t>
        <a:bodyPr/>
        <a:lstStyle/>
        <a:p>
          <a:endParaRPr lang="ru-RU"/>
        </a:p>
      </dgm:t>
    </dgm:pt>
    <dgm:pt modelId="{BE811DAC-2648-4F3C-BF82-C9AF82A7D41D}">
      <dgm:prSet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технологии обеспечения социально-психологического благополучия ребенка;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117182-C667-46B4-8C5B-16D0D3B15AF6}" type="parTrans" cxnId="{0AAD9262-C33A-4195-9856-C6059C8830BB}">
      <dgm:prSet/>
      <dgm:spPr/>
      <dgm:t>
        <a:bodyPr/>
        <a:lstStyle/>
        <a:p>
          <a:endParaRPr lang="ru-RU"/>
        </a:p>
      </dgm:t>
    </dgm:pt>
    <dgm:pt modelId="{080B910F-D08C-47BD-BBFF-42D7A6AE7491}" type="sibTrans" cxnId="{0AAD9262-C33A-4195-9856-C6059C8830BB}">
      <dgm:prSet/>
      <dgm:spPr/>
      <dgm:t>
        <a:bodyPr/>
        <a:lstStyle/>
        <a:p>
          <a:endParaRPr lang="ru-RU"/>
        </a:p>
      </dgm:t>
    </dgm:pt>
    <dgm:pt modelId="{09C318D9-3BBD-4886-A9F2-96685A77512D}">
      <dgm:prSet/>
      <dgm:spPr/>
      <dgm:t>
        <a:bodyPr/>
        <a:lstStyle/>
        <a:p>
          <a:r>
            <a:rPr lang="ru-RU" dirty="0" smtClean="0"/>
            <a:t>· </a:t>
          </a:r>
          <a:r>
            <a:rPr lang="ru-RU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здоровьесбережения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</a:t>
          </a:r>
          <a:r>
            <a:rPr lang="ru-RU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здоровьеобогащения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педагогов дошкольного образования;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40FD3E-CCC8-443B-9567-E25B1C480759}" type="parTrans" cxnId="{A3DC8F03-3A9F-443D-BEE3-41618F6B787B}">
      <dgm:prSet/>
      <dgm:spPr/>
      <dgm:t>
        <a:bodyPr/>
        <a:lstStyle/>
        <a:p>
          <a:endParaRPr lang="ru-RU"/>
        </a:p>
      </dgm:t>
    </dgm:pt>
    <dgm:pt modelId="{C0158285-9113-4300-AB97-DC41B864AC46}" type="sibTrans" cxnId="{A3DC8F03-3A9F-443D-BEE3-41618F6B787B}">
      <dgm:prSet/>
      <dgm:spPr/>
      <dgm:t>
        <a:bodyPr/>
        <a:lstStyle/>
        <a:p>
          <a:endParaRPr lang="ru-RU"/>
        </a:p>
      </dgm:t>
    </dgm:pt>
    <dgm:pt modelId="{5A5C6796-6059-4FCA-831E-CD2A917EFD6E}" type="pres">
      <dgm:prSet presAssocID="{70816CE0-4191-4302-BECB-F00FCE347E16}" presName="diagram" presStyleCnt="0">
        <dgm:presLayoutVars>
          <dgm:dir/>
          <dgm:resizeHandles val="exact"/>
        </dgm:presLayoutVars>
      </dgm:prSet>
      <dgm:spPr/>
    </dgm:pt>
    <dgm:pt modelId="{B2F15543-4A23-4EED-B48A-2174FBE8D951}" type="pres">
      <dgm:prSet presAssocID="{0538DC3F-413C-4BC5-AA9D-107269BA2D6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1305E0-56FA-4C88-AD12-EED92FAB08C2}" type="pres">
      <dgm:prSet presAssocID="{8CAE6E04-EC50-468C-BB25-A3BBCB733203}" presName="sibTrans" presStyleCnt="0"/>
      <dgm:spPr/>
    </dgm:pt>
    <dgm:pt modelId="{0D0A5295-0FAC-41E8-A9E6-87E4ED80D817}" type="pres">
      <dgm:prSet presAssocID="{A31887A0-F3B1-4C6D-AED2-E7FD6208977D}" presName="node" presStyleLbl="node1" presStyleIdx="1" presStyleCnt="5">
        <dgm:presLayoutVars>
          <dgm:bulletEnabled val="1"/>
        </dgm:presLayoutVars>
      </dgm:prSet>
      <dgm:spPr/>
    </dgm:pt>
    <dgm:pt modelId="{DE4E0414-18CE-4AE2-A4A5-04EFB773B847}" type="pres">
      <dgm:prSet presAssocID="{25ACD1C3-4517-4B29-A653-E0DA592BE557}" presName="sibTrans" presStyleCnt="0"/>
      <dgm:spPr/>
    </dgm:pt>
    <dgm:pt modelId="{06B18A81-3BD9-4568-97F2-CF3C0304DA03}" type="pres">
      <dgm:prSet presAssocID="{BE811DAC-2648-4F3C-BF82-C9AF82A7D41D}" presName="node" presStyleLbl="node1" presStyleIdx="2" presStyleCnt="5">
        <dgm:presLayoutVars>
          <dgm:bulletEnabled val="1"/>
        </dgm:presLayoutVars>
      </dgm:prSet>
      <dgm:spPr/>
    </dgm:pt>
    <dgm:pt modelId="{CABFD9FB-DBC6-4891-88DB-88F7E841E49B}" type="pres">
      <dgm:prSet presAssocID="{080B910F-D08C-47BD-BBFF-42D7A6AE7491}" presName="sibTrans" presStyleCnt="0"/>
      <dgm:spPr/>
    </dgm:pt>
    <dgm:pt modelId="{089ED67F-3660-4E15-874D-6404291A720F}" type="pres">
      <dgm:prSet presAssocID="{09C318D9-3BBD-4886-A9F2-96685A77512D}" presName="node" presStyleLbl="node1" presStyleIdx="3" presStyleCnt="5" custLinFactNeighborX="0" custLinFactNeighborY="824">
        <dgm:presLayoutVars>
          <dgm:bulletEnabled val="1"/>
        </dgm:presLayoutVars>
      </dgm:prSet>
      <dgm:spPr/>
    </dgm:pt>
    <dgm:pt modelId="{15CE339C-53BB-44EB-834C-A1BCFA85FAAD}" type="pres">
      <dgm:prSet presAssocID="{C0158285-9113-4300-AB97-DC41B864AC46}" presName="sibTrans" presStyleCnt="0"/>
      <dgm:spPr/>
    </dgm:pt>
    <dgm:pt modelId="{7B1A655C-9374-48BC-A535-84957B555E58}" type="pres">
      <dgm:prSet presAssocID="{80DDD8FB-76AE-4B05-994D-4EC0FCD5AF2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59DA39-DB28-4777-AAB9-A9D4320B15A6}" srcId="{70816CE0-4191-4302-BECB-F00FCE347E16}" destId="{A31887A0-F3B1-4C6D-AED2-E7FD6208977D}" srcOrd="1" destOrd="0" parTransId="{598AC8EF-0214-4069-B8D1-E6E975E81864}" sibTransId="{25ACD1C3-4517-4B29-A653-E0DA592BE557}"/>
    <dgm:cxn modelId="{A3DC8F03-3A9F-443D-BEE3-41618F6B787B}" srcId="{70816CE0-4191-4302-BECB-F00FCE347E16}" destId="{09C318D9-3BBD-4886-A9F2-96685A77512D}" srcOrd="3" destOrd="0" parTransId="{6D40FD3E-CCC8-443B-9567-E25B1C480759}" sibTransId="{C0158285-9113-4300-AB97-DC41B864AC46}"/>
    <dgm:cxn modelId="{6A6C148B-07A9-43A3-8908-8FA51441A3A3}" type="presOf" srcId="{09C318D9-3BBD-4886-A9F2-96685A77512D}" destId="{089ED67F-3660-4E15-874D-6404291A720F}" srcOrd="0" destOrd="0" presId="urn:microsoft.com/office/officeart/2005/8/layout/default"/>
    <dgm:cxn modelId="{114E3480-DD0E-4838-B548-E81084BBC088}" srcId="{70816CE0-4191-4302-BECB-F00FCE347E16}" destId="{80DDD8FB-76AE-4B05-994D-4EC0FCD5AF24}" srcOrd="4" destOrd="0" parTransId="{FECE5EFF-1AE3-4016-A1FE-722919FCABB1}" sibTransId="{4EBFBE38-ACF3-4570-99EC-106E6F6E191B}"/>
    <dgm:cxn modelId="{0AAD9262-C33A-4195-9856-C6059C8830BB}" srcId="{70816CE0-4191-4302-BECB-F00FCE347E16}" destId="{BE811DAC-2648-4F3C-BF82-C9AF82A7D41D}" srcOrd="2" destOrd="0" parTransId="{70117182-C667-46B4-8C5B-16D0D3B15AF6}" sibTransId="{080B910F-D08C-47BD-BBFF-42D7A6AE7491}"/>
    <dgm:cxn modelId="{2A713719-D73B-4AE6-AA90-6CEC45DB95B8}" type="presOf" srcId="{A31887A0-F3B1-4C6D-AED2-E7FD6208977D}" destId="{0D0A5295-0FAC-41E8-A9E6-87E4ED80D817}" srcOrd="0" destOrd="0" presId="urn:microsoft.com/office/officeart/2005/8/layout/default"/>
    <dgm:cxn modelId="{377911C2-2583-4B8D-9970-F5F153A670D4}" type="presOf" srcId="{0538DC3F-413C-4BC5-AA9D-107269BA2D61}" destId="{B2F15543-4A23-4EED-B48A-2174FBE8D951}" srcOrd="0" destOrd="0" presId="urn:microsoft.com/office/officeart/2005/8/layout/default"/>
    <dgm:cxn modelId="{688E7F7C-366F-4E30-A3F8-AACB5B6F1EC5}" type="presOf" srcId="{BE811DAC-2648-4F3C-BF82-C9AF82A7D41D}" destId="{06B18A81-3BD9-4568-97F2-CF3C0304DA03}" srcOrd="0" destOrd="0" presId="urn:microsoft.com/office/officeart/2005/8/layout/default"/>
    <dgm:cxn modelId="{12EBCD27-0EE5-42B7-8C6D-EDA4C9691CF7}" srcId="{70816CE0-4191-4302-BECB-F00FCE347E16}" destId="{0538DC3F-413C-4BC5-AA9D-107269BA2D61}" srcOrd="0" destOrd="0" parTransId="{00EB4A1E-08EA-4979-A427-D14C94D275E8}" sibTransId="{8CAE6E04-EC50-468C-BB25-A3BBCB733203}"/>
    <dgm:cxn modelId="{1EAE112E-9152-47A7-9EE5-9ACE3CAACF80}" type="presOf" srcId="{80DDD8FB-76AE-4B05-994D-4EC0FCD5AF24}" destId="{7B1A655C-9374-48BC-A535-84957B555E58}" srcOrd="0" destOrd="0" presId="urn:microsoft.com/office/officeart/2005/8/layout/default"/>
    <dgm:cxn modelId="{F2A2A7F4-3A35-44B9-AF42-0DC3755DDC9D}" type="presOf" srcId="{70816CE0-4191-4302-BECB-F00FCE347E16}" destId="{5A5C6796-6059-4FCA-831E-CD2A917EFD6E}" srcOrd="0" destOrd="0" presId="urn:microsoft.com/office/officeart/2005/8/layout/default"/>
    <dgm:cxn modelId="{1B2645CE-1F91-413A-8D8F-7F5AB60B72E2}" type="presParOf" srcId="{5A5C6796-6059-4FCA-831E-CD2A917EFD6E}" destId="{B2F15543-4A23-4EED-B48A-2174FBE8D951}" srcOrd="0" destOrd="0" presId="urn:microsoft.com/office/officeart/2005/8/layout/default"/>
    <dgm:cxn modelId="{209315EA-93B8-44C5-A818-CF500D0EEFE6}" type="presParOf" srcId="{5A5C6796-6059-4FCA-831E-CD2A917EFD6E}" destId="{3A1305E0-56FA-4C88-AD12-EED92FAB08C2}" srcOrd="1" destOrd="0" presId="urn:microsoft.com/office/officeart/2005/8/layout/default"/>
    <dgm:cxn modelId="{7F047C3C-FD28-497B-8C6A-380FB680FBDB}" type="presParOf" srcId="{5A5C6796-6059-4FCA-831E-CD2A917EFD6E}" destId="{0D0A5295-0FAC-41E8-A9E6-87E4ED80D817}" srcOrd="2" destOrd="0" presId="urn:microsoft.com/office/officeart/2005/8/layout/default"/>
    <dgm:cxn modelId="{CFDC0A13-5F31-407C-804B-3F4D5A37DB9F}" type="presParOf" srcId="{5A5C6796-6059-4FCA-831E-CD2A917EFD6E}" destId="{DE4E0414-18CE-4AE2-A4A5-04EFB773B847}" srcOrd="3" destOrd="0" presId="urn:microsoft.com/office/officeart/2005/8/layout/default"/>
    <dgm:cxn modelId="{053CA457-FEEE-4AAB-9D0B-86AFBACA8BA4}" type="presParOf" srcId="{5A5C6796-6059-4FCA-831E-CD2A917EFD6E}" destId="{06B18A81-3BD9-4568-97F2-CF3C0304DA03}" srcOrd="4" destOrd="0" presId="urn:microsoft.com/office/officeart/2005/8/layout/default"/>
    <dgm:cxn modelId="{44116367-F1E6-41B3-9E4D-47013D39B5BB}" type="presParOf" srcId="{5A5C6796-6059-4FCA-831E-CD2A917EFD6E}" destId="{CABFD9FB-DBC6-4891-88DB-88F7E841E49B}" srcOrd="5" destOrd="0" presId="urn:microsoft.com/office/officeart/2005/8/layout/default"/>
    <dgm:cxn modelId="{936A13B7-C3EA-4500-B7D8-311FF6D3449D}" type="presParOf" srcId="{5A5C6796-6059-4FCA-831E-CD2A917EFD6E}" destId="{089ED67F-3660-4E15-874D-6404291A720F}" srcOrd="6" destOrd="0" presId="urn:microsoft.com/office/officeart/2005/8/layout/default"/>
    <dgm:cxn modelId="{38A7B673-4B10-4EF6-A7C3-72672B4EA1CD}" type="presParOf" srcId="{5A5C6796-6059-4FCA-831E-CD2A917EFD6E}" destId="{15CE339C-53BB-44EB-834C-A1BCFA85FAAD}" srcOrd="7" destOrd="0" presId="urn:microsoft.com/office/officeart/2005/8/layout/default"/>
    <dgm:cxn modelId="{87CC80E5-2261-4F20-9A55-804774E8B4FC}" type="presParOf" srcId="{5A5C6796-6059-4FCA-831E-CD2A917EFD6E}" destId="{7B1A655C-9374-48BC-A535-84957B555E5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7FD969-55BE-4BE1-9225-7FDEF14FC2D8}" type="doc">
      <dgm:prSet loTypeId="urn:microsoft.com/office/officeart/2005/8/layout/matrix1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D747F75-5CE0-4294-9019-BD219BB1D900}">
      <dgm:prSet phldrT="[Текст]" custT="1"/>
      <dgm:spPr/>
      <dgm:t>
        <a:bodyPr/>
        <a:lstStyle/>
        <a:p>
          <a:r>
            <a:rPr lang="ru-RU" sz="3200" b="1" dirty="0" err="1" smtClean="0"/>
            <a:t>Здоровьесбережение</a:t>
          </a:r>
          <a:r>
            <a:rPr lang="ru-RU" sz="3200" b="1" dirty="0" smtClean="0"/>
            <a:t> в работе с педагогами</a:t>
          </a:r>
          <a:endParaRPr lang="ru-RU" sz="3200" b="1" dirty="0"/>
        </a:p>
      </dgm:t>
    </dgm:pt>
    <dgm:pt modelId="{F76A4154-F869-4F10-98E6-A683403646D6}" type="parTrans" cxnId="{FF2C61E2-00F0-40BD-A226-4521A8D1A8CC}">
      <dgm:prSet/>
      <dgm:spPr/>
      <dgm:t>
        <a:bodyPr/>
        <a:lstStyle/>
        <a:p>
          <a:endParaRPr lang="ru-RU"/>
        </a:p>
      </dgm:t>
    </dgm:pt>
    <dgm:pt modelId="{1D2B4F1A-A1F4-4C5D-9E01-CEDF02B264B1}" type="sibTrans" cxnId="{FF2C61E2-00F0-40BD-A226-4521A8D1A8CC}">
      <dgm:prSet/>
      <dgm:spPr/>
      <dgm:t>
        <a:bodyPr/>
        <a:lstStyle/>
        <a:p>
          <a:endParaRPr lang="ru-RU"/>
        </a:p>
      </dgm:t>
    </dgm:pt>
    <dgm:pt modelId="{8C84097C-149E-42A2-939B-7EC65FE8D86E}">
      <dgm:prSet phldrT="[Текст]" custT="1"/>
      <dgm:spPr/>
      <dgm:t>
        <a:bodyPr/>
        <a:lstStyle/>
        <a:p>
          <a:r>
            <a:rPr lang="ru-RU" sz="3200" b="1" dirty="0" smtClean="0"/>
            <a:t>Семинары тренинги</a:t>
          </a:r>
          <a:endParaRPr lang="ru-RU" sz="3200" b="1" dirty="0"/>
        </a:p>
      </dgm:t>
    </dgm:pt>
    <dgm:pt modelId="{BE13AAA6-7FE9-463A-8266-C7F9EC753EB0}" type="parTrans" cxnId="{C7FE1DC3-D926-4662-82C2-5D48A5B45E9B}">
      <dgm:prSet/>
      <dgm:spPr/>
      <dgm:t>
        <a:bodyPr/>
        <a:lstStyle/>
        <a:p>
          <a:endParaRPr lang="ru-RU"/>
        </a:p>
      </dgm:t>
    </dgm:pt>
    <dgm:pt modelId="{263242CB-D089-4CC6-9F66-6185E9337A1C}" type="sibTrans" cxnId="{C7FE1DC3-D926-4662-82C2-5D48A5B45E9B}">
      <dgm:prSet/>
      <dgm:spPr/>
      <dgm:t>
        <a:bodyPr/>
        <a:lstStyle/>
        <a:p>
          <a:endParaRPr lang="ru-RU"/>
        </a:p>
      </dgm:t>
    </dgm:pt>
    <dgm:pt modelId="{6AB0DA26-91F2-48F0-BDD2-F251CD739987}">
      <dgm:prSet phldrT="[Текст]" custT="1"/>
      <dgm:spPr/>
      <dgm:t>
        <a:bodyPr/>
        <a:lstStyle/>
        <a:p>
          <a:r>
            <a:rPr lang="ru-RU" sz="3200" b="1" dirty="0" smtClean="0"/>
            <a:t>Консультации для педагогов</a:t>
          </a:r>
          <a:endParaRPr lang="ru-RU" sz="3200" b="1" dirty="0"/>
        </a:p>
      </dgm:t>
    </dgm:pt>
    <dgm:pt modelId="{C415DD1A-9EF1-442A-A99A-AB06B286238F}" type="parTrans" cxnId="{1E2AABF2-E13C-4611-8A11-148D45DA7C2D}">
      <dgm:prSet/>
      <dgm:spPr/>
      <dgm:t>
        <a:bodyPr/>
        <a:lstStyle/>
        <a:p>
          <a:endParaRPr lang="ru-RU"/>
        </a:p>
      </dgm:t>
    </dgm:pt>
    <dgm:pt modelId="{E591D336-B48B-48A3-9A65-4E0EBEF0A2E1}" type="sibTrans" cxnId="{1E2AABF2-E13C-4611-8A11-148D45DA7C2D}">
      <dgm:prSet/>
      <dgm:spPr/>
      <dgm:t>
        <a:bodyPr/>
        <a:lstStyle/>
        <a:p>
          <a:endParaRPr lang="ru-RU"/>
        </a:p>
      </dgm:t>
    </dgm:pt>
    <dgm:pt modelId="{F476F122-412F-43B6-B0E3-F809517176CE}">
      <dgm:prSet phldrT="[Текст]" custT="1"/>
      <dgm:spPr/>
      <dgm:t>
        <a:bodyPr/>
        <a:lstStyle/>
        <a:p>
          <a:r>
            <a:rPr lang="ru-RU" sz="3200" b="1" dirty="0" smtClean="0"/>
            <a:t>Практикум для педагогов</a:t>
          </a:r>
          <a:endParaRPr lang="ru-RU" sz="3200" b="1" dirty="0"/>
        </a:p>
      </dgm:t>
    </dgm:pt>
    <dgm:pt modelId="{7F149DF7-D7F8-4FC9-8439-CD447AD2BC5B}" type="parTrans" cxnId="{56D4A2E8-CCFA-4334-A960-D384659F6DAA}">
      <dgm:prSet/>
      <dgm:spPr/>
      <dgm:t>
        <a:bodyPr/>
        <a:lstStyle/>
        <a:p>
          <a:endParaRPr lang="ru-RU"/>
        </a:p>
      </dgm:t>
    </dgm:pt>
    <dgm:pt modelId="{D56F6764-56D1-4493-8B56-8D44EB00855F}" type="sibTrans" cxnId="{56D4A2E8-CCFA-4334-A960-D384659F6DAA}">
      <dgm:prSet/>
      <dgm:spPr/>
      <dgm:t>
        <a:bodyPr/>
        <a:lstStyle/>
        <a:p>
          <a:endParaRPr lang="ru-RU"/>
        </a:p>
      </dgm:t>
    </dgm:pt>
    <dgm:pt modelId="{D045D23C-5277-43AE-BE23-762681314AD7}">
      <dgm:prSet phldrT="[Текст]" custT="1"/>
      <dgm:spPr/>
      <dgm:t>
        <a:bodyPr/>
        <a:lstStyle/>
        <a:p>
          <a:r>
            <a:rPr lang="ru-RU" sz="3200" b="1" dirty="0" smtClean="0"/>
            <a:t>Обсуждение вопроса на педсоветах</a:t>
          </a:r>
          <a:endParaRPr lang="ru-RU" sz="3200" b="1" dirty="0"/>
        </a:p>
      </dgm:t>
    </dgm:pt>
    <dgm:pt modelId="{581667B0-50F0-402F-909B-883ABB73D9EF}" type="parTrans" cxnId="{4F80F3BB-64ED-4FE3-9588-2A51810D8F1D}">
      <dgm:prSet/>
      <dgm:spPr/>
      <dgm:t>
        <a:bodyPr/>
        <a:lstStyle/>
        <a:p>
          <a:endParaRPr lang="ru-RU"/>
        </a:p>
      </dgm:t>
    </dgm:pt>
    <dgm:pt modelId="{8016AA0D-130E-4899-BE42-828113B07121}" type="sibTrans" cxnId="{4F80F3BB-64ED-4FE3-9588-2A51810D8F1D}">
      <dgm:prSet/>
      <dgm:spPr/>
      <dgm:t>
        <a:bodyPr/>
        <a:lstStyle/>
        <a:p>
          <a:endParaRPr lang="ru-RU"/>
        </a:p>
      </dgm:t>
    </dgm:pt>
    <dgm:pt modelId="{9B43A315-48EA-4C4A-91DF-D0A41ED11399}" type="pres">
      <dgm:prSet presAssocID="{707FD969-55BE-4BE1-9225-7FDEF14FC2D8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982FE90-467E-40AA-A14B-FA9AB62CE6E6}" type="pres">
      <dgm:prSet presAssocID="{707FD969-55BE-4BE1-9225-7FDEF14FC2D8}" presName="matrix" presStyleCnt="0"/>
      <dgm:spPr/>
    </dgm:pt>
    <dgm:pt modelId="{91C5941E-591A-42E5-850E-D4DD1A73E990}" type="pres">
      <dgm:prSet presAssocID="{707FD969-55BE-4BE1-9225-7FDEF14FC2D8}" presName="tile1" presStyleLbl="node1" presStyleIdx="0" presStyleCnt="4" custLinFactNeighborX="-1051" custLinFactNeighborY="930"/>
      <dgm:spPr/>
    </dgm:pt>
    <dgm:pt modelId="{B8F3C8AC-E008-4C3B-B237-6FE9F11F39E7}" type="pres">
      <dgm:prSet presAssocID="{707FD969-55BE-4BE1-9225-7FDEF14FC2D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4837A36-F215-4A99-B365-F75F2AB83013}" type="pres">
      <dgm:prSet presAssocID="{707FD969-55BE-4BE1-9225-7FDEF14FC2D8}" presName="tile2" presStyleLbl="node1" presStyleIdx="1" presStyleCnt="4" custLinFactNeighborY="1616"/>
      <dgm:spPr/>
    </dgm:pt>
    <dgm:pt modelId="{14E1F395-BB83-471D-813A-16E2AF45D596}" type="pres">
      <dgm:prSet presAssocID="{707FD969-55BE-4BE1-9225-7FDEF14FC2D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E38C4D2-CA87-455D-8C14-9B7FAB89F242}" type="pres">
      <dgm:prSet presAssocID="{707FD969-55BE-4BE1-9225-7FDEF14FC2D8}" presName="tile3" presStyleLbl="node1" presStyleIdx="2" presStyleCnt="4"/>
      <dgm:spPr/>
      <dgm:t>
        <a:bodyPr/>
        <a:lstStyle/>
        <a:p>
          <a:endParaRPr lang="ru-RU"/>
        </a:p>
      </dgm:t>
    </dgm:pt>
    <dgm:pt modelId="{60F33983-B5BE-4865-A5C8-E4BB480021C3}" type="pres">
      <dgm:prSet presAssocID="{707FD969-55BE-4BE1-9225-7FDEF14FC2D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D04DB7-B65A-4D71-93FC-5F806097C83A}" type="pres">
      <dgm:prSet presAssocID="{707FD969-55BE-4BE1-9225-7FDEF14FC2D8}" presName="tile4" presStyleLbl="node1" presStyleIdx="3" presStyleCnt="4"/>
      <dgm:spPr/>
    </dgm:pt>
    <dgm:pt modelId="{FC8835EB-2910-4DC5-A8A6-1892888CC610}" type="pres">
      <dgm:prSet presAssocID="{707FD969-55BE-4BE1-9225-7FDEF14FC2D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AF14DACF-7B08-4DDE-ABF5-AF3886BEB003}" type="pres">
      <dgm:prSet presAssocID="{707FD969-55BE-4BE1-9225-7FDEF14FC2D8}" presName="centerTile" presStyleLbl="fgShp" presStyleIdx="0" presStyleCnt="1" custScaleX="131441">
        <dgm:presLayoutVars>
          <dgm:chMax val="0"/>
          <dgm:chPref val="0"/>
        </dgm:presLayoutVars>
      </dgm:prSet>
      <dgm:spPr/>
    </dgm:pt>
  </dgm:ptLst>
  <dgm:cxnLst>
    <dgm:cxn modelId="{1E2AABF2-E13C-4611-8A11-148D45DA7C2D}" srcId="{2D747F75-5CE0-4294-9019-BD219BB1D900}" destId="{6AB0DA26-91F2-48F0-BDD2-F251CD739987}" srcOrd="1" destOrd="0" parTransId="{C415DD1A-9EF1-442A-A99A-AB06B286238F}" sibTransId="{E591D336-B48B-48A3-9A65-4E0EBEF0A2E1}"/>
    <dgm:cxn modelId="{5C46DE00-2930-4379-9137-37837A8A6326}" type="presOf" srcId="{F476F122-412F-43B6-B0E3-F809517176CE}" destId="{1E38C4D2-CA87-455D-8C14-9B7FAB89F242}" srcOrd="0" destOrd="0" presId="urn:microsoft.com/office/officeart/2005/8/layout/matrix1"/>
    <dgm:cxn modelId="{54B62DFC-2CC9-41AA-B173-3BA36B7400DB}" type="presOf" srcId="{D045D23C-5277-43AE-BE23-762681314AD7}" destId="{2CD04DB7-B65A-4D71-93FC-5F806097C83A}" srcOrd="0" destOrd="0" presId="urn:microsoft.com/office/officeart/2005/8/layout/matrix1"/>
    <dgm:cxn modelId="{2C320AB6-2AC8-4151-9D8E-F4A888324B84}" type="presOf" srcId="{2D747F75-5CE0-4294-9019-BD219BB1D900}" destId="{AF14DACF-7B08-4DDE-ABF5-AF3886BEB003}" srcOrd="0" destOrd="0" presId="urn:microsoft.com/office/officeart/2005/8/layout/matrix1"/>
    <dgm:cxn modelId="{4F80F3BB-64ED-4FE3-9588-2A51810D8F1D}" srcId="{2D747F75-5CE0-4294-9019-BD219BB1D900}" destId="{D045D23C-5277-43AE-BE23-762681314AD7}" srcOrd="3" destOrd="0" parTransId="{581667B0-50F0-402F-909B-883ABB73D9EF}" sibTransId="{8016AA0D-130E-4899-BE42-828113B07121}"/>
    <dgm:cxn modelId="{FF2C61E2-00F0-40BD-A226-4521A8D1A8CC}" srcId="{707FD969-55BE-4BE1-9225-7FDEF14FC2D8}" destId="{2D747F75-5CE0-4294-9019-BD219BB1D900}" srcOrd="0" destOrd="0" parTransId="{F76A4154-F869-4F10-98E6-A683403646D6}" sibTransId="{1D2B4F1A-A1F4-4C5D-9E01-CEDF02B264B1}"/>
    <dgm:cxn modelId="{20060F42-E9C6-4726-A29E-ED90F7E35481}" type="presOf" srcId="{F476F122-412F-43B6-B0E3-F809517176CE}" destId="{60F33983-B5BE-4865-A5C8-E4BB480021C3}" srcOrd="1" destOrd="0" presId="urn:microsoft.com/office/officeart/2005/8/layout/matrix1"/>
    <dgm:cxn modelId="{3E988F18-955C-459D-A848-6C8591EC847B}" type="presOf" srcId="{8C84097C-149E-42A2-939B-7EC65FE8D86E}" destId="{B8F3C8AC-E008-4C3B-B237-6FE9F11F39E7}" srcOrd="1" destOrd="0" presId="urn:microsoft.com/office/officeart/2005/8/layout/matrix1"/>
    <dgm:cxn modelId="{647143CB-B0BC-412C-BE1E-7F73F363412C}" type="presOf" srcId="{707FD969-55BE-4BE1-9225-7FDEF14FC2D8}" destId="{9B43A315-48EA-4C4A-91DF-D0A41ED11399}" srcOrd="0" destOrd="0" presId="urn:microsoft.com/office/officeart/2005/8/layout/matrix1"/>
    <dgm:cxn modelId="{152D0EA8-6C53-4627-AAEF-023BD43382C3}" type="presOf" srcId="{6AB0DA26-91F2-48F0-BDD2-F251CD739987}" destId="{D4837A36-F215-4A99-B365-F75F2AB83013}" srcOrd="0" destOrd="0" presId="urn:microsoft.com/office/officeart/2005/8/layout/matrix1"/>
    <dgm:cxn modelId="{EDB0A2A3-3CB7-4C2C-BA6F-3EE705BF4A18}" type="presOf" srcId="{D045D23C-5277-43AE-BE23-762681314AD7}" destId="{FC8835EB-2910-4DC5-A8A6-1892888CC610}" srcOrd="1" destOrd="0" presId="urn:microsoft.com/office/officeart/2005/8/layout/matrix1"/>
    <dgm:cxn modelId="{56D4A2E8-CCFA-4334-A960-D384659F6DAA}" srcId="{2D747F75-5CE0-4294-9019-BD219BB1D900}" destId="{F476F122-412F-43B6-B0E3-F809517176CE}" srcOrd="2" destOrd="0" parTransId="{7F149DF7-D7F8-4FC9-8439-CD447AD2BC5B}" sibTransId="{D56F6764-56D1-4493-8B56-8D44EB00855F}"/>
    <dgm:cxn modelId="{2A14981E-492F-4833-BA9A-AB9650F7D53F}" type="presOf" srcId="{8C84097C-149E-42A2-939B-7EC65FE8D86E}" destId="{91C5941E-591A-42E5-850E-D4DD1A73E990}" srcOrd="0" destOrd="0" presId="urn:microsoft.com/office/officeart/2005/8/layout/matrix1"/>
    <dgm:cxn modelId="{64A37E59-5BD9-4278-921C-184CE1656C59}" type="presOf" srcId="{6AB0DA26-91F2-48F0-BDD2-F251CD739987}" destId="{14E1F395-BB83-471D-813A-16E2AF45D596}" srcOrd="1" destOrd="0" presId="urn:microsoft.com/office/officeart/2005/8/layout/matrix1"/>
    <dgm:cxn modelId="{C7FE1DC3-D926-4662-82C2-5D48A5B45E9B}" srcId="{2D747F75-5CE0-4294-9019-BD219BB1D900}" destId="{8C84097C-149E-42A2-939B-7EC65FE8D86E}" srcOrd="0" destOrd="0" parTransId="{BE13AAA6-7FE9-463A-8266-C7F9EC753EB0}" sibTransId="{263242CB-D089-4CC6-9F66-6185E9337A1C}"/>
    <dgm:cxn modelId="{855AC2A2-F2F6-4ADA-819A-EC073975D761}" type="presParOf" srcId="{9B43A315-48EA-4C4A-91DF-D0A41ED11399}" destId="{0982FE90-467E-40AA-A14B-FA9AB62CE6E6}" srcOrd="0" destOrd="0" presId="urn:microsoft.com/office/officeart/2005/8/layout/matrix1"/>
    <dgm:cxn modelId="{67A9F727-A108-40B3-A660-0C9A42E97FBB}" type="presParOf" srcId="{0982FE90-467E-40AA-A14B-FA9AB62CE6E6}" destId="{91C5941E-591A-42E5-850E-D4DD1A73E990}" srcOrd="0" destOrd="0" presId="urn:microsoft.com/office/officeart/2005/8/layout/matrix1"/>
    <dgm:cxn modelId="{85C4DA8B-834C-411D-AC65-7EB456C08ABD}" type="presParOf" srcId="{0982FE90-467E-40AA-A14B-FA9AB62CE6E6}" destId="{B8F3C8AC-E008-4C3B-B237-6FE9F11F39E7}" srcOrd="1" destOrd="0" presId="urn:microsoft.com/office/officeart/2005/8/layout/matrix1"/>
    <dgm:cxn modelId="{389B12D0-A7EC-4046-9A31-C6E8CF173235}" type="presParOf" srcId="{0982FE90-467E-40AA-A14B-FA9AB62CE6E6}" destId="{D4837A36-F215-4A99-B365-F75F2AB83013}" srcOrd="2" destOrd="0" presId="urn:microsoft.com/office/officeart/2005/8/layout/matrix1"/>
    <dgm:cxn modelId="{B036D066-7A03-49FC-95F9-7952B05D7A6D}" type="presParOf" srcId="{0982FE90-467E-40AA-A14B-FA9AB62CE6E6}" destId="{14E1F395-BB83-471D-813A-16E2AF45D596}" srcOrd="3" destOrd="0" presId="urn:microsoft.com/office/officeart/2005/8/layout/matrix1"/>
    <dgm:cxn modelId="{DE19A1E9-406A-4517-A7A2-CB31D0DF1AE6}" type="presParOf" srcId="{0982FE90-467E-40AA-A14B-FA9AB62CE6E6}" destId="{1E38C4D2-CA87-455D-8C14-9B7FAB89F242}" srcOrd="4" destOrd="0" presId="urn:microsoft.com/office/officeart/2005/8/layout/matrix1"/>
    <dgm:cxn modelId="{25849875-2AE6-40F9-B3FE-575C70A9A285}" type="presParOf" srcId="{0982FE90-467E-40AA-A14B-FA9AB62CE6E6}" destId="{60F33983-B5BE-4865-A5C8-E4BB480021C3}" srcOrd="5" destOrd="0" presId="urn:microsoft.com/office/officeart/2005/8/layout/matrix1"/>
    <dgm:cxn modelId="{03D1F147-CBAD-420A-AD6B-1B428A87ED18}" type="presParOf" srcId="{0982FE90-467E-40AA-A14B-FA9AB62CE6E6}" destId="{2CD04DB7-B65A-4D71-93FC-5F806097C83A}" srcOrd="6" destOrd="0" presId="urn:microsoft.com/office/officeart/2005/8/layout/matrix1"/>
    <dgm:cxn modelId="{10AA448B-F6DA-4EB8-BEDC-EC770919A7C4}" type="presParOf" srcId="{0982FE90-467E-40AA-A14B-FA9AB62CE6E6}" destId="{FC8835EB-2910-4DC5-A8A6-1892888CC610}" srcOrd="7" destOrd="0" presId="urn:microsoft.com/office/officeart/2005/8/layout/matrix1"/>
    <dgm:cxn modelId="{EED3E477-8069-4FF0-B6F0-D154F3B2BE9F}" type="presParOf" srcId="{9B43A315-48EA-4C4A-91DF-D0A41ED11399}" destId="{AF14DACF-7B08-4DDE-ABF5-AF3886BEB00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F15543-4A23-4EED-B48A-2174FBE8D951}">
      <dsp:nvSpPr>
        <dsp:cNvPr id="0" name=""/>
        <dsp:cNvSpPr/>
      </dsp:nvSpPr>
      <dsp:spPr>
        <a:xfrm>
          <a:off x="0" y="478264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Медико-профилактические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78264"/>
        <a:ext cx="3286125" cy="1971675"/>
      </dsp:txXfrm>
    </dsp:sp>
    <dsp:sp modelId="{0D0A5295-0FAC-41E8-A9E6-87E4ED80D817}">
      <dsp:nvSpPr>
        <dsp:cNvPr id="0" name=""/>
        <dsp:cNvSpPr/>
      </dsp:nvSpPr>
      <dsp:spPr>
        <a:xfrm>
          <a:off x="3614737" y="478264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Физкультурно-оздоровительные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14737" y="478264"/>
        <a:ext cx="3286125" cy="1971675"/>
      </dsp:txXfrm>
    </dsp:sp>
    <dsp:sp modelId="{06B18A81-3BD9-4568-97F2-CF3C0304DA03}">
      <dsp:nvSpPr>
        <dsp:cNvPr id="0" name=""/>
        <dsp:cNvSpPr/>
      </dsp:nvSpPr>
      <dsp:spPr>
        <a:xfrm>
          <a:off x="7229475" y="478264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технологии обеспечения социально-психологического благополучия ребенка;</a:t>
          </a:r>
          <a:endParaRPr lang="ru-RU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29475" y="478264"/>
        <a:ext cx="3286125" cy="1971675"/>
      </dsp:txXfrm>
    </dsp:sp>
    <dsp:sp modelId="{089ED67F-3660-4E15-874D-6404291A720F}">
      <dsp:nvSpPr>
        <dsp:cNvPr id="0" name=""/>
        <dsp:cNvSpPr/>
      </dsp:nvSpPr>
      <dsp:spPr>
        <a:xfrm>
          <a:off x="1807368" y="2794798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· </a:t>
          </a:r>
          <a:r>
            <a:rPr lang="ru-RU" sz="23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здоровьесбережения</a:t>
          </a:r>
          <a:r>
            <a:rPr lang="ru-RU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</a:t>
          </a:r>
          <a:r>
            <a:rPr lang="ru-RU" sz="23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здоровьеобогащения</a:t>
          </a:r>
          <a:r>
            <a:rPr lang="ru-RU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педагогов дошкольного образования;</a:t>
          </a:r>
          <a:endParaRPr lang="ru-RU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07368" y="2794798"/>
        <a:ext cx="3286125" cy="1971675"/>
      </dsp:txXfrm>
    </dsp:sp>
    <dsp:sp modelId="{7B1A655C-9374-48BC-A535-84957B555E58}">
      <dsp:nvSpPr>
        <dsp:cNvPr id="0" name=""/>
        <dsp:cNvSpPr/>
      </dsp:nvSpPr>
      <dsp:spPr>
        <a:xfrm>
          <a:off x="5422106" y="2778552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Валеологическое</a:t>
          </a:r>
          <a:r>
            <a:rPr lang="ru-RU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просвещение родителей</a:t>
          </a:r>
          <a:endParaRPr lang="ru-RU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22106" y="2778552"/>
        <a:ext cx="3286125" cy="1971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C5941E-591A-42E5-850E-D4DD1A73E990}">
      <dsp:nvSpPr>
        <dsp:cNvPr id="0" name=""/>
        <dsp:cNvSpPr/>
      </dsp:nvSpPr>
      <dsp:spPr>
        <a:xfrm rot="16200000">
          <a:off x="1354290" y="-1327638"/>
          <a:ext cx="2865743" cy="5574323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Семинары тренинги</a:t>
          </a:r>
          <a:endParaRPr lang="ru-RU" sz="3200" b="1" kern="1200" dirty="0"/>
        </a:p>
      </dsp:txBody>
      <dsp:txXfrm rot="5400000">
        <a:off x="-1" y="26652"/>
        <a:ext cx="5574323" cy="2149307"/>
      </dsp:txXfrm>
    </dsp:sp>
    <dsp:sp modelId="{D4837A36-F215-4A99-B365-F75F2AB83013}">
      <dsp:nvSpPr>
        <dsp:cNvPr id="0" name=""/>
        <dsp:cNvSpPr/>
      </dsp:nvSpPr>
      <dsp:spPr>
        <a:xfrm>
          <a:off x="5574323" y="46310"/>
          <a:ext cx="5574323" cy="2865743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Консультации для педагогов</a:t>
          </a:r>
          <a:endParaRPr lang="ru-RU" sz="3200" b="1" kern="1200" dirty="0"/>
        </a:p>
      </dsp:txBody>
      <dsp:txXfrm>
        <a:off x="5574323" y="46310"/>
        <a:ext cx="5574323" cy="2149307"/>
      </dsp:txXfrm>
    </dsp:sp>
    <dsp:sp modelId="{1E38C4D2-CA87-455D-8C14-9B7FAB89F242}">
      <dsp:nvSpPr>
        <dsp:cNvPr id="0" name=""/>
        <dsp:cNvSpPr/>
      </dsp:nvSpPr>
      <dsp:spPr>
        <a:xfrm rot="10800000">
          <a:off x="0" y="2865743"/>
          <a:ext cx="5574323" cy="2865743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Практикум для педагогов</a:t>
          </a:r>
          <a:endParaRPr lang="ru-RU" sz="3200" b="1" kern="1200" dirty="0"/>
        </a:p>
      </dsp:txBody>
      <dsp:txXfrm rot="10800000">
        <a:off x="0" y="3582178"/>
        <a:ext cx="5574323" cy="2149307"/>
      </dsp:txXfrm>
    </dsp:sp>
    <dsp:sp modelId="{2CD04DB7-B65A-4D71-93FC-5F806097C83A}">
      <dsp:nvSpPr>
        <dsp:cNvPr id="0" name=""/>
        <dsp:cNvSpPr/>
      </dsp:nvSpPr>
      <dsp:spPr>
        <a:xfrm rot="5400000">
          <a:off x="6928613" y="1511453"/>
          <a:ext cx="2865743" cy="5574323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Обсуждение вопроса на педсоветах</a:t>
          </a:r>
          <a:endParaRPr lang="ru-RU" sz="3200" b="1" kern="1200" dirty="0"/>
        </a:p>
      </dsp:txBody>
      <dsp:txXfrm rot="-5400000">
        <a:off x="5574322" y="3582178"/>
        <a:ext cx="5574323" cy="2149307"/>
      </dsp:txXfrm>
    </dsp:sp>
    <dsp:sp modelId="{AF14DACF-7B08-4DDE-ABF5-AF3886BEB003}">
      <dsp:nvSpPr>
        <dsp:cNvPr id="0" name=""/>
        <dsp:cNvSpPr/>
      </dsp:nvSpPr>
      <dsp:spPr>
        <a:xfrm>
          <a:off x="3376239" y="2149307"/>
          <a:ext cx="4396167" cy="1432871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err="1" smtClean="0"/>
            <a:t>Здоровьесбережение</a:t>
          </a:r>
          <a:r>
            <a:rPr lang="ru-RU" sz="3200" b="1" kern="1200" dirty="0" smtClean="0"/>
            <a:t> в работе с педагогами</a:t>
          </a:r>
          <a:endParaRPr lang="ru-RU" sz="3200" b="1" kern="1200" dirty="0"/>
        </a:p>
      </dsp:txBody>
      <dsp:txXfrm>
        <a:off x="3446186" y="2219254"/>
        <a:ext cx="4256273" cy="12929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213867-F65B-4BBE-8EBD-204CFB48C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1399" y="1041400"/>
            <a:ext cx="836576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7BE14D-2AD2-4DD4-BCB7-0D56595D03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1399" y="3521075"/>
            <a:ext cx="836576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1A460F-1B82-4366-8E4E-64D3A4904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974D-7DF8-4839-9243-C0A308A50B5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C74591-9D9D-42D5-9275-E29DEE3D2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7D942E-08E9-4A1D-839D-2B598DA97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0E57-34B9-4BF9-A314-FED41F209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07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65C82B-9553-4A4E-93E8-6BA3D9C17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7B1AA57-935D-4264-94C1-1110DA706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997AC4-8663-46EC-803F-3C382D4A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974D-7DF8-4839-9243-C0A308A50B5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09F456-01AD-468F-AE1F-284436123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9DE64B-3EFE-4014-B24F-DE8DB5926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0E57-34B9-4BF9-A314-FED41F209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37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821A22A-D33E-4493-91BE-0702366C1F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AC434F6-2E43-41CD-86F2-F6D3C1C61F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BA4460-C42C-41A8-AA33-6C5C08B35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974D-7DF8-4839-9243-C0A308A50B5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CDA8BE-7215-4B40-ACF1-CDDB44A0F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34DF9D-AF74-4BBE-8BF1-0AB188EF9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0E57-34B9-4BF9-A314-FED41F209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725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073DFB-E899-45CF-8B7C-292391FC9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A7589E-6EAD-4729-B662-CFD749A72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8DB48-22EE-4118-BBD2-3206389FA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974D-7DF8-4839-9243-C0A308A50B5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371D13-D90B-4B11-A3C2-04EB81C42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F9E284-19AD-4E72-BACB-4B8BE6822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0E57-34B9-4BF9-A314-FED41F209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0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5C8FED-0394-473F-8213-3F6C8419D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8092" y="885282"/>
            <a:ext cx="9053955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439592-367F-48C2-96D1-CDEA03618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08092" y="4109778"/>
            <a:ext cx="9053955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22FE7C-FB01-4BF9-97BE-9E150A0C8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974D-7DF8-4839-9243-C0A308A50B5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4AFB57-D6A6-4E9E-80B2-C54E95562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3871D3-C675-4AEA-BB03-51FC3F3F6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0E57-34B9-4BF9-A314-FED41F209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69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3809F0-E8B0-4F19-AD51-22A5FAC4F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399946-0025-4504-BD37-2C1DAEEE8D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406335A-3B0B-4D54-B29A-F71010A93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D69E0E-9BB3-4FB9-9920-AA0D856CB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974D-7DF8-4839-9243-C0A308A50B5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1AC10F-1053-4F00-9BD8-D9CBE1E21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42648C-EB86-4D16-9078-ED8CF5E9A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0E57-34B9-4BF9-A314-FED41F209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189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204B61-71F4-4BE2-BCB9-A9D69700C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F30E2F-ED73-491B-BB4D-CBD24DDAB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2E8C5A-6122-4BAB-9578-4D9924C7EA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B50FA6B-58A4-49A9-AE0F-4086BB0227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5899339-469D-48D2-AA7C-09BF03403F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F15816E-5261-481C-B7B6-3E327117F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974D-7DF8-4839-9243-C0A308A50B5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F471481-3653-49E3-A076-9B2C3549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A81ECDF-67A9-4EDC-B7BE-D51DBFEB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0E57-34B9-4BF9-A314-FED41F209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587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A47F08-BA9F-488A-9BEC-7CE4F65C2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EE3C998-3486-4544-8575-D2F569F3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974D-7DF8-4839-9243-C0A308A50B5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3F27EFC-0097-4CA9-9156-8627668CE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8C91721-1888-462B-BFE9-8B5598524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0E57-34B9-4BF9-A314-FED41F209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91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3AE7ED0-1D9C-4E8E-969D-02AF81C20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974D-7DF8-4839-9243-C0A308A50B5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48E69C3-ED95-4D93-A4FB-C0B6F510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0479BB7-2CEC-45A2-B382-BB1D5F7EE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0E57-34B9-4BF9-A314-FED41F209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1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402B6D-6C80-4520-8A1B-DEC69BC13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046877-C338-4D93-9C73-FD55B91DC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4F53668-0BF5-4521-9134-B170AB7414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8F79D74-E86F-4AC2-A950-1AEE75E01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974D-7DF8-4839-9243-C0A308A50B5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2B213D-221C-41EC-88F8-E901FFC78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C8294E-57D7-421D-9CFB-5EEBC135F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0E57-34B9-4BF9-A314-FED41F209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22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0C1DF8-50E3-448A-8757-5F8358538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56BAE9-ABFB-4EFF-8658-C635FF4278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8D936F0-DDEB-4A32-A76A-E4C677F70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86465A-DC66-4D1E-AC36-04050D61D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974D-7DF8-4839-9243-C0A308A50B5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15A9D6-21BF-45BA-BB8F-91C0BBAC4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E64882-7A36-4168-A673-89338C1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0E57-34B9-4BF9-A314-FED41F209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831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374734-4DE4-490C-9692-7D0792535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morning" dir="t"/>
            </a:scene3d>
            <a:sp3d extrusionH="57150" contourW="12700" prstMaterial="softEdge">
              <a:bevelT h="25400" prst="softRound"/>
              <a:contourClr>
                <a:srgbClr val="4E4D27"/>
              </a:contourClr>
            </a:sp3d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8B4CCC-D434-4BA3-A77F-B31158D7B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63B9C1-D75A-4E2A-9F9F-F71B5A2984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D974D-7DF8-4839-9243-C0A308A50B5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62913A-17FC-44A9-8E2A-0A6E91E97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521DDD-C89E-40A0-9723-95C8FE78B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D0E57-34B9-4BF9-A314-FED41F209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236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998B0B"/>
          </a:solidFill>
          <a:effectLst/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E94214-1276-4479-BDBC-1CE02BDF5D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«Современные </a:t>
            </a:r>
            <a:r>
              <a:rPr lang="ru-RU" sz="2800" b="1" dirty="0" err="1">
                <a:solidFill>
                  <a:schemeClr val="accent4">
                    <a:lumMod val="50000"/>
                  </a:schemeClr>
                </a:solidFill>
              </a:rPr>
              <a:t>здоровьесберегающие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 технологии, используемые в детском саду в соответствии с ФГОС 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ДО»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4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6F31316-89FD-4230-9B5F-B5123D491E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ст.воспитатель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МДОУ№1</a:t>
            </a:r>
          </a:p>
          <a:p>
            <a:pPr algn="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Г.Н.Белкина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62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58263587"/>
              </p:ext>
            </p:extLst>
          </p:nvPr>
        </p:nvGraphicFramePr>
        <p:xfrm>
          <a:off x="562708" y="445478"/>
          <a:ext cx="11148646" cy="5731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2902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внедрения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технологий в ДОУ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Сформированные навыки здорового образа жизни воспитанников, педагогов и родителей ДОУ.</a:t>
            </a: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специалистов ДОУ в организации физкультурно-оздоровительной работы с дошкольниками специализированных групп.</a:t>
            </a: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толерантности всех участников внедрения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здороваьесберегающих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технологий в педагогический процесс ДОУ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нормативно-правовой базы по вопросам оздоровления дошкольников.</a:t>
            </a: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научно-методических подходов к организации работы по сохранению здоровья детей, к созданию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здоровьесберегающего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образовательного пространства в ДОУ и семье;</a:t>
            </a: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и сохранение соматических показателей здоровья дошкольников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775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</a:t>
            </a:r>
            <a:endParaRPr lang="ru-RU" sz="36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Tx/>
              <a:buChar char="-"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направленные на решение приоритетной задачи современного дошкольного образования </a:t>
            </a:r>
            <a:endParaRPr lang="ru-RU" sz="36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сохранения, поддержания и обогащения здоровья субъектов педагогического процесса в детском саду: детей, педагогов и родителей.</a:t>
            </a:r>
          </a:p>
          <a:p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13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технологий: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Применительно к ребенку – обеспечение высокого уровня реального здоровья воспитаннику детского сада и воспитание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валеологической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культуры, как совокупности осознанного отношения ребенка к здоровью и жизни человека, знаний о здоровье и умений оберегать, поддерживать и сохранять его,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валеологической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компетентности, позволяющей дошкольнику самостоятельно и эффективно решать задачи здорового образа жизни и безопасного поведения, задачи, связанные с оказанием элементарной медицинской, психологической самопомощи и помощи.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635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/>
              <a:t>Company Logo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altLang="ru-RU" sz="3200" dirty="0"/>
          </a:p>
        </p:txBody>
      </p:sp>
      <p:sp>
        <p:nvSpPr>
          <p:cNvPr id="70659" name="AutoShape 3"/>
          <p:cNvSpPr>
            <a:spLocks noChangeArrowheads="1"/>
          </p:cNvSpPr>
          <p:nvPr/>
        </p:nvSpPr>
        <p:spPr bwMode="auto">
          <a:xfrm>
            <a:off x="7086599" y="3352799"/>
            <a:ext cx="2479431" cy="2844701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 altLang="ru-RU">
              <a:latin typeface="Verdana" panose="020B0604030504040204" pitchFamily="34" charset="0"/>
            </a:endParaRPr>
          </a:p>
        </p:txBody>
      </p:sp>
      <p:sp>
        <p:nvSpPr>
          <p:cNvPr id="70661" name="AutoShape 5"/>
          <p:cNvSpPr>
            <a:spLocks noChangeArrowheads="1"/>
          </p:cNvSpPr>
          <p:nvPr/>
        </p:nvSpPr>
        <p:spPr bwMode="auto">
          <a:xfrm>
            <a:off x="2455985" y="3352800"/>
            <a:ext cx="2497015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 altLang="ru-RU">
              <a:latin typeface="Verdana" panose="020B0604030504040204" pitchFamily="34" charset="0"/>
            </a:endParaRP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2532185" y="3552825"/>
            <a:ext cx="2427165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eaLnBrk="0" hangingPunct="0"/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к физической культуре</a:t>
            </a:r>
            <a:endParaRPr lang="en-US" altLang="ru-RU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3" name="Freeform 7"/>
          <p:cNvSpPr>
            <a:spLocks/>
          </p:cNvSpPr>
          <p:nvPr/>
        </p:nvSpPr>
        <p:spPr bwMode="gray">
          <a:xfrm>
            <a:off x="4746625" y="2325042"/>
            <a:ext cx="900110" cy="2172347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664" name="AutoShape 8"/>
          <p:cNvSpPr>
            <a:spLocks noChangeAspect="1" noChangeArrowheads="1" noTextEdit="1"/>
          </p:cNvSpPr>
          <p:nvPr/>
        </p:nvSpPr>
        <p:spPr bwMode="gray">
          <a:xfrm flipH="1">
            <a:off x="6392864" y="3252788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665" name="Freeform 9"/>
          <p:cNvSpPr>
            <a:spLocks/>
          </p:cNvSpPr>
          <p:nvPr/>
        </p:nvSpPr>
        <p:spPr bwMode="gray">
          <a:xfrm flipH="1">
            <a:off x="6299079" y="2247254"/>
            <a:ext cx="1003422" cy="225013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0666" name="Group 10"/>
          <p:cNvGrpSpPr>
            <a:grpSpLocks/>
          </p:cNvGrpSpPr>
          <p:nvPr/>
        </p:nvGrpSpPr>
        <p:grpSpPr bwMode="auto">
          <a:xfrm>
            <a:off x="1300870" y="592272"/>
            <a:ext cx="8522677" cy="1601788"/>
            <a:chOff x="1997" y="1314"/>
            <a:chExt cx="1889" cy="1009"/>
          </a:xfrm>
        </p:grpSpPr>
        <p:grpSp>
          <p:nvGrpSpPr>
            <p:cNvPr id="70667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0668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>
                  <a:solidFill>
                    <a:schemeClr val="bg1"/>
                  </a:solidFill>
                </a:endParaRPr>
              </a:p>
            </p:txBody>
          </p:sp>
          <p:sp>
            <p:nvSpPr>
              <p:cNvPr id="70669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0670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0671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0672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0673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7086600" y="3581400"/>
            <a:ext cx="257321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800" dirty="0"/>
              <a:t>И</a:t>
            </a:r>
            <a:r>
              <a:rPr lang="ru-RU" sz="2800" dirty="0" smtClean="0"/>
              <a:t>спользование </a:t>
            </a:r>
            <a:r>
              <a:rPr lang="ru-RU" sz="2800" dirty="0"/>
              <a:t>развивающих форм </a:t>
            </a:r>
            <a:r>
              <a:rPr lang="ru-RU" sz="2800" dirty="0" err="1" smtClean="0"/>
              <a:t>оздоровитель</a:t>
            </a:r>
            <a:endParaRPr lang="ru-RU" sz="2800" dirty="0" smtClean="0"/>
          </a:p>
          <a:p>
            <a:r>
              <a:rPr lang="ru-RU" sz="2800" dirty="0" smtClean="0"/>
              <a:t>ной </a:t>
            </a:r>
            <a:r>
              <a:rPr lang="ru-RU" sz="2800" dirty="0"/>
              <a:t>работы.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187175" y="753304"/>
            <a:ext cx="484299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линии 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оздоровительно-</a:t>
            </a:r>
            <a:endParaRPr lang="en-US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Развивающей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39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932D007-9CC7-4896-9ECD-CEE722B77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8092" y="885282"/>
            <a:ext cx="9053955" cy="4636287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Только </a:t>
            </a:r>
            <a:r>
              <a:rPr lang="ru-RU" sz="3600" dirty="0"/>
              <a:t>здоровый ребенок с удовольствием включается во все виды деятельности, он жизнерадостен, оптимистичен, открыт в общении со сверстниками и педагогами. Это залог успешного развития всех сфер личности, всех ее свойств и качеств.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8F6F4C4-E983-4743-950C-0B12375EC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08092" y="5369169"/>
            <a:ext cx="9053955" cy="240796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0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Применительно к взрослым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становлению культуры здоровья, в том числе культуры профессионального здоровья воспитателей ДОУ и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валеологическому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просвещению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0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600" dirty="0"/>
              <a:t>Виды </a:t>
            </a:r>
            <a:r>
              <a:rPr lang="ru-RU" altLang="ru-RU" sz="3600" dirty="0" err="1"/>
              <a:t>здоровьесберегающих</a:t>
            </a:r>
            <a:r>
              <a:rPr lang="ru-RU" altLang="ru-RU" sz="3600" dirty="0"/>
              <a:t> технологий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557046"/>
              </p:ext>
            </p:extLst>
          </p:nvPr>
        </p:nvGraphicFramePr>
        <p:xfrm>
          <a:off x="838200" y="1547446"/>
          <a:ext cx="10515600" cy="5228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6522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8092" y="885282"/>
            <a:ext cx="9053955" cy="5163826"/>
          </a:xfrm>
        </p:spPr>
        <p:txBody>
          <a:bodyPr>
            <a:normAutofit/>
          </a:bodyPr>
          <a:lstStyle/>
          <a:p>
            <a:pPr algn="l"/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Оздоровительный бег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(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Л.М.Александрова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Пальчиковая гимнастика (</a:t>
            </a:r>
            <a:r>
              <a:rPr lang="ru-RU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Миленина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С.И.);</a:t>
            </a:r>
            <a:b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на </a:t>
            </a:r>
            <a:r>
              <a:rPr lang="ru-RU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фитболе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Е.В.Ветлугина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 для глаз (</a:t>
            </a:r>
            <a:r>
              <a:rPr lang="ru-RU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Л.В.Михайлова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 бодрящего сна  (</a:t>
            </a:r>
            <a:r>
              <a:rPr lang="ru-RU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Н.М.Мартьянова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Эвритмия (</a:t>
            </a:r>
            <a:r>
              <a:rPr lang="ru-RU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С.А.Устинова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Цветотерапия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Т.А.Садыкова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08092" y="5509846"/>
            <a:ext cx="9053955" cy="1001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887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Технологии </a:t>
            </a:r>
            <a:r>
              <a:rPr lang="ru-RU" sz="3600" dirty="0" err="1"/>
              <a:t>здоровьесбережения</a:t>
            </a:r>
            <a:r>
              <a:rPr lang="ru-RU" sz="3600" dirty="0"/>
              <a:t> и </a:t>
            </a:r>
            <a:r>
              <a:rPr lang="ru-RU" sz="3600" dirty="0" err="1"/>
              <a:t>здоровьеобогащения</a:t>
            </a:r>
            <a:r>
              <a:rPr lang="ru-RU" sz="3600" dirty="0"/>
              <a:t> педагогов</a:t>
            </a:r>
            <a:r>
              <a:rPr lang="ru-RU" dirty="0"/>
              <a:t> 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технологии, направленные на развитие культуры здоровья педагогов детского сада, в том числе культуры профессионального здоровья, развитие потребности к здоровому образу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539687"/>
      </p:ext>
    </p:extLst>
  </p:cSld>
  <p:clrMapOvr>
    <a:masterClrMapping/>
  </p:clrMapOvr>
</p:sld>
</file>

<file path=ppt/theme/theme1.xml><?xml version="1.0" encoding="utf-8"?>
<a:theme xmlns:a="http://schemas.openxmlformats.org/drawingml/2006/main" name="++ здаров 2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++ здаров 1" id="{752CDEDD-5B8F-46D4-82D4-EE0B34433F7A}" vid="{E6850872-BC0B-4458-8D44-8F2961E77A2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++ здаров 2</Template>
  <TotalTime>368</TotalTime>
  <Words>261</Words>
  <Application>Microsoft Office PowerPoint</Application>
  <PresentationFormat>Широкоэкранный</PresentationFormat>
  <Paragraphs>39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Verdana</vt:lpstr>
      <vt:lpstr>++ здаров 2</vt:lpstr>
      <vt:lpstr>«Современные здоровьесберегающие технологии, используемые в детском саду в соответствии с ФГОС ДО» </vt:lpstr>
      <vt:lpstr>Здоровьесберегающие технологии</vt:lpstr>
      <vt:lpstr>Цель здоровьесберегающих технологий:</vt:lpstr>
      <vt:lpstr>Презентация PowerPoint</vt:lpstr>
      <vt:lpstr>  Только здоровый ребенок с удовольствием включается во все виды деятельности, он жизнерадостен, оптимистичен, открыт в общении со сверстниками и педагогами. Это залог успешного развития всех сфер личности, всех ее свойств и качеств. </vt:lpstr>
      <vt:lpstr>Применительно к взрослым</vt:lpstr>
      <vt:lpstr>Виды здоровьесберегающих технологий</vt:lpstr>
      <vt:lpstr>Оздоровительный бег; (Л.М.Александрова) Пальчиковая гимнастика (Миленина С.И.); Упражнения на фитболе  (Е.В.Ветлугина); Гимнастика для глаз (Л.В.Михайлова); Гимнастика бодрящего сна  (Н.М.Мартьянова); Эвритмия (С.А.Устинова); Цветотерапия (Т.А.Садыкова). </vt:lpstr>
      <vt:lpstr>Технологии здоровьесбережения и здоровьеобогащения педагогов </vt:lpstr>
      <vt:lpstr>Презентация PowerPoint</vt:lpstr>
      <vt:lpstr>Результаты внедрения здоровьесберегающих технологий в ДОУ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 Универсальный</dc:title>
  <dc:creator>Эрика</dc:creator>
  <cp:lastModifiedBy>User</cp:lastModifiedBy>
  <cp:revision>18</cp:revision>
  <dcterms:created xsi:type="dcterms:W3CDTF">2021-11-03T13:45:52Z</dcterms:created>
  <dcterms:modified xsi:type="dcterms:W3CDTF">2022-11-10T10:50:03Z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207202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S9.1.2</vt:lpwstr>
  </property>
</Properties>
</file>