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1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6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0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33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4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1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1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9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55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6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7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7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7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6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287C00-7AD3-43EF-A2E4-688AA57A968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53258-809D-4AC6-9BBD-7C4AA40B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0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Онлайн-ресурсы – альтернатива привычному изучению английского языка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                                Каримова Р.Р.</a:t>
            </a:r>
          </a:p>
          <a:p>
            <a:pPr algn="r"/>
            <a:r>
              <a:rPr lang="ru-RU" dirty="0" smtClean="0"/>
              <a:t>Учитель иностранных языков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20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017" y="811259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ESOL </a:t>
            </a:r>
            <a:r>
              <a:rPr lang="ru-RU" b="1" dirty="0" err="1">
                <a:solidFill>
                  <a:srgbClr val="FF0000"/>
                </a:solidFill>
              </a:rPr>
              <a:t>Courses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Плюсы: </a:t>
            </a:r>
            <a:r>
              <a:rPr lang="ru-RU" dirty="0" err="1"/>
              <a:t>аудирование</a:t>
            </a:r>
            <a:r>
              <a:rPr lang="ru-RU" dirty="0"/>
              <a:t> на основе популярных песен</a:t>
            </a:r>
          </a:p>
          <a:p>
            <a:r>
              <a:rPr lang="ru-RU" dirty="0"/>
              <a:t>Минусы: никакого русского</a:t>
            </a:r>
          </a:p>
          <a:p>
            <a:r>
              <a:rPr lang="ru-RU" dirty="0"/>
              <a:t>Цена: бесплатно</a:t>
            </a:r>
          </a:p>
          <a:p>
            <a:r>
              <a:rPr lang="ru-RU" dirty="0"/>
              <a:t>Где найти: на сайте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2" y="2470727"/>
            <a:ext cx="6777932" cy="3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3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143" y="74000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Storyline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Online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Плюсы: </a:t>
            </a:r>
            <a:r>
              <a:rPr lang="ru-RU" dirty="0" err="1"/>
              <a:t>харизматичное</a:t>
            </a:r>
            <a:r>
              <a:rPr lang="ru-RU" dirty="0"/>
              <a:t> чтение несложных текстов</a:t>
            </a:r>
          </a:p>
          <a:p>
            <a:r>
              <a:rPr lang="ru-RU" dirty="0"/>
              <a:t>Минусы: только детские книги</a:t>
            </a:r>
          </a:p>
          <a:p>
            <a:r>
              <a:rPr lang="ru-RU" dirty="0"/>
              <a:t>Цена: бесплатно</a:t>
            </a:r>
          </a:p>
          <a:p>
            <a:r>
              <a:rPr lang="ru-RU" dirty="0"/>
              <a:t>Где найти: на сайте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43" y="2399476"/>
            <a:ext cx="5799687" cy="37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11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изучения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Видеоуроки</a:t>
            </a:r>
            <a:endParaRPr lang="ru-RU" dirty="0" smtClean="0"/>
          </a:p>
          <a:p>
            <a:r>
              <a:rPr lang="ru-RU" dirty="0" smtClean="0"/>
              <a:t>Приложения</a:t>
            </a:r>
          </a:p>
          <a:p>
            <a:r>
              <a:rPr lang="ru-RU" dirty="0" smtClean="0"/>
              <a:t>Фильмы и песни</a:t>
            </a:r>
          </a:p>
          <a:p>
            <a:r>
              <a:rPr lang="ru-RU" dirty="0" smtClean="0"/>
              <a:t>Подкасты</a:t>
            </a:r>
          </a:p>
          <a:p>
            <a:r>
              <a:rPr lang="ru-RU" dirty="0" smtClean="0"/>
              <a:t>Книги</a:t>
            </a:r>
          </a:p>
          <a:p>
            <a:r>
              <a:rPr lang="ru-RU" dirty="0" smtClean="0"/>
              <a:t>Занятия с носителями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15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66899"/>
            <a:ext cx="9601196" cy="500896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ВИДЕОУРОКИ</a:t>
            </a:r>
          </a:p>
          <a:p>
            <a:r>
              <a:rPr lang="ru-RU" dirty="0"/>
              <a:t>Шоу Дмитрия Петрова «Полиглот»</a:t>
            </a:r>
          </a:p>
          <a:p>
            <a:r>
              <a:rPr lang="ru-RU" dirty="0"/>
              <a:t>Плюсы: простые и понятные уроки</a:t>
            </a:r>
          </a:p>
          <a:p>
            <a:r>
              <a:rPr lang="ru-RU" dirty="0"/>
              <a:t>Минусы: подходит только для начинающих</a:t>
            </a:r>
          </a:p>
          <a:p>
            <a:r>
              <a:rPr lang="ru-RU" dirty="0"/>
              <a:t>Цена: бесплатно</a:t>
            </a:r>
          </a:p>
          <a:p>
            <a:r>
              <a:rPr lang="ru-RU" dirty="0"/>
              <a:t>Где </a:t>
            </a:r>
            <a:r>
              <a:rPr lang="ru-RU" dirty="0" smtClean="0"/>
              <a:t>найти</a:t>
            </a:r>
            <a:r>
              <a:rPr lang="ru-RU" dirty="0"/>
              <a:t>: на «</a:t>
            </a:r>
            <a:r>
              <a:rPr lang="ru-RU" dirty="0" err="1"/>
              <a:t>Ютубе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81" y="2948168"/>
            <a:ext cx="5550230" cy="29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48145"/>
            <a:ext cx="9601196" cy="51277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engVid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Плюсы: уроки от носителей языка</a:t>
            </a:r>
          </a:p>
          <a:p>
            <a:r>
              <a:rPr lang="ru-RU" dirty="0"/>
              <a:t>Минусы: все на английском</a:t>
            </a:r>
          </a:p>
          <a:p>
            <a:r>
              <a:rPr lang="ru-RU" dirty="0"/>
              <a:t>Цена: бесплатно</a:t>
            </a:r>
          </a:p>
          <a:p>
            <a:r>
              <a:rPr lang="ru-RU" dirty="0"/>
              <a:t>Где найти: на сайте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2" y="2386940"/>
            <a:ext cx="5895113" cy="34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12519"/>
            <a:ext cx="9601196" cy="516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British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Council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/>
              <a:t>Плюсы: британский английский от носителей языка</a:t>
            </a:r>
          </a:p>
          <a:p>
            <a:r>
              <a:rPr lang="ru-RU" sz="2000" dirty="0"/>
              <a:t>Минусы: все на английском</a:t>
            </a:r>
          </a:p>
          <a:p>
            <a:r>
              <a:rPr lang="ru-RU" sz="2000" dirty="0"/>
              <a:t>Цена: до 6 $⁣ (433 Р) в месяц за онлайн-курс, некоторые занятия бывают бесплатными</a:t>
            </a:r>
          </a:p>
          <a:p>
            <a:r>
              <a:rPr lang="ru-RU" sz="2000" dirty="0"/>
              <a:t>Где найти: приложение </a:t>
            </a:r>
            <a:r>
              <a:rPr lang="ru-RU" sz="2000" dirty="0" err="1"/>
              <a:t>Johnny</a:t>
            </a:r>
            <a:r>
              <a:rPr lang="ru-RU" sz="2000" dirty="0"/>
              <a:t> </a:t>
            </a:r>
            <a:r>
              <a:rPr lang="ru-RU" sz="2000" dirty="0" err="1"/>
              <a:t>Grammar’s</a:t>
            </a:r>
            <a:r>
              <a:rPr lang="ru-RU" sz="2000" dirty="0"/>
              <a:t> </a:t>
            </a:r>
            <a:r>
              <a:rPr lang="ru-RU" sz="2000" dirty="0" err="1"/>
              <a:t>Word</a:t>
            </a:r>
            <a:r>
              <a:rPr lang="ru-RU" sz="2000" dirty="0"/>
              <a:t> </a:t>
            </a:r>
            <a:r>
              <a:rPr lang="ru-RU" sz="2000" dirty="0" err="1"/>
              <a:t>Challenge</a:t>
            </a:r>
            <a:r>
              <a:rPr lang="ru-RU" sz="2000" dirty="0"/>
              <a:t> в «Гугл-</a:t>
            </a:r>
            <a:r>
              <a:rPr lang="ru-RU" sz="2000" dirty="0" err="1"/>
              <a:t>плее</a:t>
            </a:r>
            <a:r>
              <a:rPr lang="ru-RU" sz="2000" dirty="0"/>
              <a:t>» и «</a:t>
            </a:r>
            <a:r>
              <a:rPr lang="ru-RU" sz="2000" dirty="0" err="1"/>
              <a:t>Эпсторе</a:t>
            </a:r>
            <a:r>
              <a:rPr lang="ru-RU" sz="2000" dirty="0"/>
              <a:t>», приложение </a:t>
            </a:r>
            <a:r>
              <a:rPr lang="ru-RU" sz="2000" dirty="0" err="1"/>
              <a:t>Learn</a:t>
            </a:r>
            <a:r>
              <a:rPr lang="ru-RU" sz="2000" dirty="0"/>
              <a:t> </a:t>
            </a:r>
            <a:r>
              <a:rPr lang="ru-RU" sz="2000" dirty="0" err="1"/>
              <a:t>English</a:t>
            </a:r>
            <a:r>
              <a:rPr lang="ru-RU" sz="2000" dirty="0"/>
              <a:t> </a:t>
            </a:r>
            <a:r>
              <a:rPr lang="ru-RU" sz="2000" dirty="0" err="1"/>
              <a:t>Grammar</a:t>
            </a:r>
            <a:r>
              <a:rPr lang="ru-RU" sz="2000" dirty="0"/>
              <a:t> в «Гугл-</a:t>
            </a:r>
            <a:r>
              <a:rPr lang="ru-RU" sz="2000" dirty="0" err="1"/>
              <a:t>плее</a:t>
            </a:r>
            <a:r>
              <a:rPr lang="ru-RU" sz="2000" dirty="0"/>
              <a:t>» и «</a:t>
            </a:r>
            <a:r>
              <a:rPr lang="ru-RU" sz="2000" dirty="0" err="1"/>
              <a:t>Эпсторе</a:t>
            </a:r>
            <a:r>
              <a:rPr lang="ru-RU" sz="2000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48" y="3194462"/>
            <a:ext cx="5842662" cy="30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022" y="94188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Murphy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English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Grammar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in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Use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Плюсы: легендарный учебник по грамматике в формате приложения</a:t>
            </a:r>
          </a:p>
          <a:p>
            <a:r>
              <a:rPr lang="ru-RU" dirty="0"/>
              <a:t>Минусы: все на английском</a:t>
            </a:r>
          </a:p>
          <a:p>
            <a:r>
              <a:rPr lang="ru-RU" dirty="0"/>
              <a:t>Цена: 0—1000 Р</a:t>
            </a:r>
          </a:p>
          <a:p>
            <a:r>
              <a:rPr lang="ru-RU" dirty="0"/>
              <a:t>Где найти: в «Гугл-</a:t>
            </a:r>
            <a:r>
              <a:rPr lang="ru-RU" dirty="0" err="1"/>
              <a:t>плее</a:t>
            </a:r>
            <a:r>
              <a:rPr lang="ru-RU" dirty="0"/>
              <a:t>» и «</a:t>
            </a:r>
            <a:r>
              <a:rPr lang="ru-RU" dirty="0" err="1"/>
              <a:t>Эпсторе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68" y="2508212"/>
            <a:ext cx="5213267" cy="35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271" y="787509"/>
            <a:ext cx="9601196" cy="282259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Busuu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Плюсы: разнообразные задания, которые не надоедают</a:t>
            </a:r>
          </a:p>
          <a:p>
            <a:r>
              <a:rPr lang="ru-RU" dirty="0"/>
              <a:t>Минусы: нельзя выбрать акцент</a:t>
            </a:r>
          </a:p>
          <a:p>
            <a:r>
              <a:rPr lang="ru-RU" dirty="0"/>
              <a:t>Цена: от 0 до 600 Р в месяц</a:t>
            </a:r>
          </a:p>
          <a:p>
            <a:r>
              <a:rPr lang="ru-RU" dirty="0"/>
              <a:t>Где найти: в «Гугл-</a:t>
            </a:r>
            <a:r>
              <a:rPr lang="ru-RU" dirty="0" err="1"/>
              <a:t>плее</a:t>
            </a:r>
            <a:r>
              <a:rPr lang="ru-RU" dirty="0"/>
              <a:t>» и «</a:t>
            </a:r>
            <a:r>
              <a:rPr lang="ru-RU" dirty="0" err="1"/>
              <a:t>Эпсторе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66" y="2351314"/>
            <a:ext cx="5486399" cy="36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017" y="74000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Rosetta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Stone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Плюсы: живая речь вместо скучной грамматики</a:t>
            </a:r>
          </a:p>
          <a:p>
            <a:r>
              <a:rPr lang="ru-RU" dirty="0"/>
              <a:t>Минусы: нет полезной грамматики</a:t>
            </a:r>
          </a:p>
          <a:p>
            <a:r>
              <a:rPr lang="ru-RU" dirty="0"/>
              <a:t>Цена: от 12 $⁣ (866 Р) в месяц после трехдневного пробного периода</a:t>
            </a:r>
          </a:p>
          <a:p>
            <a:r>
              <a:rPr lang="ru-RU" dirty="0"/>
              <a:t>Где найти: в «</a:t>
            </a:r>
            <a:r>
              <a:rPr lang="ru-RU" dirty="0" err="1"/>
              <a:t>Эпсторе</a:t>
            </a:r>
            <a:r>
              <a:rPr lang="ru-RU" dirty="0"/>
              <a:t>» и «Гугл-</a:t>
            </a:r>
            <a:r>
              <a:rPr lang="ru-RU" dirty="0" err="1"/>
              <a:t>плее</a:t>
            </a:r>
            <a:r>
              <a:rPr lang="ru-RU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8152" y="3874277"/>
            <a:ext cx="328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https://youtu.be/BWcfMQv7Wac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8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646" y="87063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Duolingo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Плюсы: к приложению хочется возвращаться</a:t>
            </a:r>
          </a:p>
          <a:p>
            <a:r>
              <a:rPr lang="ru-RU" dirty="0"/>
              <a:t>Минусы: легко застрять на среднем уровне владения языком</a:t>
            </a:r>
          </a:p>
          <a:p>
            <a:r>
              <a:rPr lang="ru-RU" dirty="0"/>
              <a:t>Цена: от 0 до 7188 Р в год или 1090 Р ежемесячно</a:t>
            </a:r>
          </a:p>
          <a:p>
            <a:r>
              <a:rPr lang="ru-RU" dirty="0"/>
              <a:t>Где найти: в «Гугл-</a:t>
            </a:r>
            <a:r>
              <a:rPr lang="ru-RU" dirty="0" err="1"/>
              <a:t>плее</a:t>
            </a:r>
            <a:r>
              <a:rPr lang="ru-RU" dirty="0"/>
              <a:t>» и «</a:t>
            </a:r>
            <a:r>
              <a:rPr lang="ru-RU" dirty="0" err="1"/>
              <a:t>Эпсторе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933206"/>
            <a:ext cx="4956965" cy="30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0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340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Онлайн-ресурсы – альтернатива привычному изучению английского языка</vt:lpstr>
      <vt:lpstr>Инструменты для изучения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Онлайн-ресурсы – альтернатива привычному изучению английского языка</dc:title>
  <dc:creator>школа7</dc:creator>
  <cp:lastModifiedBy>школа7</cp:lastModifiedBy>
  <cp:revision>3</cp:revision>
  <dcterms:created xsi:type="dcterms:W3CDTF">2022-11-02T02:27:22Z</dcterms:created>
  <dcterms:modified xsi:type="dcterms:W3CDTF">2022-11-02T02:46:54Z</dcterms:modified>
</cp:coreProperties>
</file>