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77" r:id="rId2"/>
    <p:sldId id="278" r:id="rId3"/>
    <p:sldId id="260" r:id="rId4"/>
    <p:sldId id="262" r:id="rId5"/>
    <p:sldId id="264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434A8-918A-4B03-8C14-6F1F5CD44F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81969C-BB95-430A-A781-5429AA17A7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use of the verb to be in the Past, Present and Future Tenses</a:t>
          </a:r>
        </a:p>
      </dgm:t>
    </dgm:pt>
    <dgm:pt modelId="{FA3DB177-BB56-4B29-9536-9FE57BB557D4}" type="parTrans" cxnId="{5C1DE325-1B7B-4A1F-BD52-BD508D5F7C32}">
      <dgm:prSet/>
      <dgm:spPr/>
      <dgm:t>
        <a:bodyPr/>
        <a:lstStyle/>
        <a:p>
          <a:endParaRPr lang="en-US"/>
        </a:p>
      </dgm:t>
    </dgm:pt>
    <dgm:pt modelId="{F8A12FCD-6EF9-43B8-8083-1AB2C7F6B39E}" type="sibTrans" cxnId="{5C1DE325-1B7B-4A1F-BD52-BD508D5F7C32}">
      <dgm:prSet/>
      <dgm:spPr/>
      <dgm:t>
        <a:bodyPr/>
        <a:lstStyle/>
        <a:p>
          <a:endParaRPr lang="en-US"/>
        </a:p>
      </dgm:t>
    </dgm:pt>
    <dgm:pt modelId="{E1DB2430-7010-486D-8A81-5BE0F6F44D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Спряжение глагола </a:t>
          </a:r>
          <a:r>
            <a:rPr lang="en-US" b="1"/>
            <a:t>to be</a:t>
          </a:r>
          <a:r>
            <a:rPr lang="ru-RU" b="1"/>
            <a:t> </a:t>
          </a:r>
          <a:r>
            <a:rPr lang="ru-RU"/>
            <a:t>в прошедшем, настоящем и будущем временах</a:t>
          </a:r>
          <a:r>
            <a:rPr lang="en-US" b="1"/>
            <a:t> </a:t>
          </a:r>
          <a:endParaRPr lang="en-US"/>
        </a:p>
      </dgm:t>
    </dgm:pt>
    <dgm:pt modelId="{9A40C06E-2F92-4F73-A6BC-4FE4DEC1F85F}" type="parTrans" cxnId="{82102094-162B-4C79-9D3E-A20F78FDE68A}">
      <dgm:prSet/>
      <dgm:spPr/>
      <dgm:t>
        <a:bodyPr/>
        <a:lstStyle/>
        <a:p>
          <a:endParaRPr lang="en-US"/>
        </a:p>
      </dgm:t>
    </dgm:pt>
    <dgm:pt modelId="{BCD32C42-ED63-4D63-8A30-410B452394F4}" type="sibTrans" cxnId="{82102094-162B-4C79-9D3E-A20F78FDE68A}">
      <dgm:prSet/>
      <dgm:spPr/>
      <dgm:t>
        <a:bodyPr/>
        <a:lstStyle/>
        <a:p>
          <a:endParaRPr lang="en-US"/>
        </a:p>
      </dgm:t>
    </dgm:pt>
    <dgm:pt modelId="{18B2AC82-B04A-4E0D-9C53-711146FA5AC3}" type="pres">
      <dgm:prSet presAssocID="{940434A8-918A-4B03-8C14-6F1F5CD44F9E}" presName="root" presStyleCnt="0">
        <dgm:presLayoutVars>
          <dgm:dir/>
          <dgm:resizeHandles val="exact"/>
        </dgm:presLayoutVars>
      </dgm:prSet>
      <dgm:spPr/>
    </dgm:pt>
    <dgm:pt modelId="{9E79C2FD-ACD9-4C74-AACD-D3761704B7D0}" type="pres">
      <dgm:prSet presAssocID="{A681969C-BB95-430A-A781-5429AA17A79D}" presName="compNode" presStyleCnt="0"/>
      <dgm:spPr/>
    </dgm:pt>
    <dgm:pt modelId="{0BD8B127-5BCC-409E-92ED-3BE090277951}" type="pres">
      <dgm:prSet presAssocID="{A681969C-BB95-430A-A781-5429AA17A79D}" presName="iconBgRect" presStyleLbl="bgShp" presStyleIdx="0" presStyleCnt="2"/>
      <dgm:spPr/>
    </dgm:pt>
    <dgm:pt modelId="{27F47285-1694-406F-83E9-F698C477A645}" type="pres">
      <dgm:prSet presAssocID="{A681969C-BB95-430A-A781-5429AA17A79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обавить"/>
        </a:ext>
      </dgm:extLst>
    </dgm:pt>
    <dgm:pt modelId="{03FF6EDF-7400-406A-9483-2F731B5D187C}" type="pres">
      <dgm:prSet presAssocID="{A681969C-BB95-430A-A781-5429AA17A79D}" presName="spaceRect" presStyleCnt="0"/>
      <dgm:spPr/>
    </dgm:pt>
    <dgm:pt modelId="{B3B207F6-C0DD-4BA3-A17A-610D5950646D}" type="pres">
      <dgm:prSet presAssocID="{A681969C-BB95-430A-A781-5429AA17A79D}" presName="textRect" presStyleLbl="revTx" presStyleIdx="0" presStyleCnt="2">
        <dgm:presLayoutVars>
          <dgm:chMax val="1"/>
          <dgm:chPref val="1"/>
        </dgm:presLayoutVars>
      </dgm:prSet>
      <dgm:spPr/>
    </dgm:pt>
    <dgm:pt modelId="{CB01E3F8-F9FE-4C01-8BCA-0A2C3C87E619}" type="pres">
      <dgm:prSet presAssocID="{F8A12FCD-6EF9-43B8-8083-1AB2C7F6B39E}" presName="sibTrans" presStyleCnt="0"/>
      <dgm:spPr/>
    </dgm:pt>
    <dgm:pt modelId="{D46C2813-CCDE-42CE-9383-A035D8A4172F}" type="pres">
      <dgm:prSet presAssocID="{E1DB2430-7010-486D-8A81-5BE0F6F44DB9}" presName="compNode" presStyleCnt="0"/>
      <dgm:spPr/>
    </dgm:pt>
    <dgm:pt modelId="{E349C4AE-0329-40BC-A03C-93075E8DEF03}" type="pres">
      <dgm:prSet presAssocID="{E1DB2430-7010-486D-8A81-5BE0F6F44DB9}" presName="iconBgRect" presStyleLbl="bgShp" presStyleIdx="1" presStyleCnt="2"/>
      <dgm:spPr/>
    </dgm:pt>
    <dgm:pt modelId="{E14BE585-0757-41F0-8832-F3ABEF588A72}" type="pres">
      <dgm:prSet presAssocID="{E1DB2430-7010-486D-8A81-5BE0F6F44D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6E67D1B-83A5-4D21-AA1D-4D5367C3974D}" type="pres">
      <dgm:prSet presAssocID="{E1DB2430-7010-486D-8A81-5BE0F6F44DB9}" presName="spaceRect" presStyleCnt="0"/>
      <dgm:spPr/>
    </dgm:pt>
    <dgm:pt modelId="{1A48A176-E4E7-4AB2-8F68-6C82CBDE24FF}" type="pres">
      <dgm:prSet presAssocID="{E1DB2430-7010-486D-8A81-5BE0F6F44DB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C1DE325-1B7B-4A1F-BD52-BD508D5F7C32}" srcId="{940434A8-918A-4B03-8C14-6F1F5CD44F9E}" destId="{A681969C-BB95-430A-A781-5429AA17A79D}" srcOrd="0" destOrd="0" parTransId="{FA3DB177-BB56-4B29-9536-9FE57BB557D4}" sibTransId="{F8A12FCD-6EF9-43B8-8083-1AB2C7F6B39E}"/>
    <dgm:cxn modelId="{E3F14B34-185C-4C97-8C7F-0AE9B3F829C5}" type="presOf" srcId="{A681969C-BB95-430A-A781-5429AA17A79D}" destId="{B3B207F6-C0DD-4BA3-A17A-610D5950646D}" srcOrd="0" destOrd="0" presId="urn:microsoft.com/office/officeart/2018/5/layout/IconCircleLabelList"/>
    <dgm:cxn modelId="{C02F6189-C922-4446-A728-724975BD8568}" type="presOf" srcId="{E1DB2430-7010-486D-8A81-5BE0F6F44DB9}" destId="{1A48A176-E4E7-4AB2-8F68-6C82CBDE24FF}" srcOrd="0" destOrd="0" presId="urn:microsoft.com/office/officeart/2018/5/layout/IconCircleLabelList"/>
    <dgm:cxn modelId="{82102094-162B-4C79-9D3E-A20F78FDE68A}" srcId="{940434A8-918A-4B03-8C14-6F1F5CD44F9E}" destId="{E1DB2430-7010-486D-8A81-5BE0F6F44DB9}" srcOrd="1" destOrd="0" parTransId="{9A40C06E-2F92-4F73-A6BC-4FE4DEC1F85F}" sibTransId="{BCD32C42-ED63-4D63-8A30-410B452394F4}"/>
    <dgm:cxn modelId="{4CC9DDD5-34E3-4D77-ABFD-5C75CD0C516B}" type="presOf" srcId="{940434A8-918A-4B03-8C14-6F1F5CD44F9E}" destId="{18B2AC82-B04A-4E0D-9C53-711146FA5AC3}" srcOrd="0" destOrd="0" presId="urn:microsoft.com/office/officeart/2018/5/layout/IconCircleLabelList"/>
    <dgm:cxn modelId="{FDC8DBAE-7079-4650-849C-F5EB86B2E48E}" type="presParOf" srcId="{18B2AC82-B04A-4E0D-9C53-711146FA5AC3}" destId="{9E79C2FD-ACD9-4C74-AACD-D3761704B7D0}" srcOrd="0" destOrd="0" presId="urn:microsoft.com/office/officeart/2018/5/layout/IconCircleLabelList"/>
    <dgm:cxn modelId="{FBF535D5-F184-499E-8C16-4F2BB7CC3E75}" type="presParOf" srcId="{9E79C2FD-ACD9-4C74-AACD-D3761704B7D0}" destId="{0BD8B127-5BCC-409E-92ED-3BE090277951}" srcOrd="0" destOrd="0" presId="urn:microsoft.com/office/officeart/2018/5/layout/IconCircleLabelList"/>
    <dgm:cxn modelId="{9D1FF0AA-F213-459A-8668-454F882D66D6}" type="presParOf" srcId="{9E79C2FD-ACD9-4C74-AACD-D3761704B7D0}" destId="{27F47285-1694-406F-83E9-F698C477A645}" srcOrd="1" destOrd="0" presId="urn:microsoft.com/office/officeart/2018/5/layout/IconCircleLabelList"/>
    <dgm:cxn modelId="{A6A1E01F-CA57-4A5D-A01A-4258892DC4C9}" type="presParOf" srcId="{9E79C2FD-ACD9-4C74-AACD-D3761704B7D0}" destId="{03FF6EDF-7400-406A-9483-2F731B5D187C}" srcOrd="2" destOrd="0" presId="urn:microsoft.com/office/officeart/2018/5/layout/IconCircleLabelList"/>
    <dgm:cxn modelId="{941D97F7-C5DC-4403-91CE-3CDDDE1BB591}" type="presParOf" srcId="{9E79C2FD-ACD9-4C74-AACD-D3761704B7D0}" destId="{B3B207F6-C0DD-4BA3-A17A-610D5950646D}" srcOrd="3" destOrd="0" presId="urn:microsoft.com/office/officeart/2018/5/layout/IconCircleLabelList"/>
    <dgm:cxn modelId="{08ED19C8-BD90-462C-B2B0-170F7FA8899F}" type="presParOf" srcId="{18B2AC82-B04A-4E0D-9C53-711146FA5AC3}" destId="{CB01E3F8-F9FE-4C01-8BCA-0A2C3C87E619}" srcOrd="1" destOrd="0" presId="urn:microsoft.com/office/officeart/2018/5/layout/IconCircleLabelList"/>
    <dgm:cxn modelId="{0BD08C9E-9CFC-4947-9A32-9ECB7625B548}" type="presParOf" srcId="{18B2AC82-B04A-4E0D-9C53-711146FA5AC3}" destId="{D46C2813-CCDE-42CE-9383-A035D8A4172F}" srcOrd="2" destOrd="0" presId="urn:microsoft.com/office/officeart/2018/5/layout/IconCircleLabelList"/>
    <dgm:cxn modelId="{6E29D233-1AB6-46C2-AFB9-FBC931E1DA57}" type="presParOf" srcId="{D46C2813-CCDE-42CE-9383-A035D8A4172F}" destId="{E349C4AE-0329-40BC-A03C-93075E8DEF03}" srcOrd="0" destOrd="0" presId="urn:microsoft.com/office/officeart/2018/5/layout/IconCircleLabelList"/>
    <dgm:cxn modelId="{7E0CB32E-314E-4CFD-AA1B-DBEB8189B9F1}" type="presParOf" srcId="{D46C2813-CCDE-42CE-9383-A035D8A4172F}" destId="{E14BE585-0757-41F0-8832-F3ABEF588A72}" srcOrd="1" destOrd="0" presId="urn:microsoft.com/office/officeart/2018/5/layout/IconCircleLabelList"/>
    <dgm:cxn modelId="{3A7799B4-6704-4BFA-AC38-55EBB2933EFF}" type="presParOf" srcId="{D46C2813-CCDE-42CE-9383-A035D8A4172F}" destId="{B6E67D1B-83A5-4D21-AA1D-4D5367C3974D}" srcOrd="2" destOrd="0" presId="urn:microsoft.com/office/officeart/2018/5/layout/IconCircleLabelList"/>
    <dgm:cxn modelId="{5131D6E3-251E-4184-8F15-654C82CDB64E}" type="presParOf" srcId="{D46C2813-CCDE-42CE-9383-A035D8A4172F}" destId="{1A48A176-E4E7-4AB2-8F68-6C82CBDE24F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9C599-AF79-4F96-B854-8A6CEC3E36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57DD66-B2A0-44A6-9091-0A10324FD3CF}">
      <dgm:prSet/>
      <dgm:spPr/>
      <dgm:t>
        <a:bodyPr/>
        <a:lstStyle/>
        <a:p>
          <a:r>
            <a:rPr lang="ru-RU" b="1"/>
            <a:t>Прошедшее</a:t>
          </a:r>
          <a:endParaRPr lang="en-US"/>
        </a:p>
      </dgm:t>
    </dgm:pt>
    <dgm:pt modelId="{314782D9-79B7-4891-A338-F15F5719B6B4}" type="parTrans" cxnId="{46CA4D73-2044-4951-932F-9005BBCB20D0}">
      <dgm:prSet/>
      <dgm:spPr/>
      <dgm:t>
        <a:bodyPr/>
        <a:lstStyle/>
        <a:p>
          <a:endParaRPr lang="en-US"/>
        </a:p>
      </dgm:t>
    </dgm:pt>
    <dgm:pt modelId="{E818F4C9-6929-4C07-A054-4FABA6796937}" type="sibTrans" cxnId="{46CA4D73-2044-4951-932F-9005BBCB20D0}">
      <dgm:prSet/>
      <dgm:spPr/>
      <dgm:t>
        <a:bodyPr/>
        <a:lstStyle/>
        <a:p>
          <a:endParaRPr lang="en-US"/>
        </a:p>
      </dgm:t>
    </dgm:pt>
    <dgm:pt modelId="{ECE5228E-1F75-45D2-8432-B04EBA584BFB}">
      <dgm:prSet/>
      <dgm:spPr/>
      <dgm:t>
        <a:bodyPr/>
        <a:lstStyle/>
        <a:p>
          <a:r>
            <a:rPr lang="ru-RU" b="1"/>
            <a:t>Настоящее</a:t>
          </a:r>
          <a:endParaRPr lang="en-US"/>
        </a:p>
      </dgm:t>
    </dgm:pt>
    <dgm:pt modelId="{7DD04A1F-B3D7-4EDE-8853-89526A8046DD}" type="parTrans" cxnId="{D5422068-EC61-4B9A-935F-FCB5355B2D03}">
      <dgm:prSet/>
      <dgm:spPr/>
      <dgm:t>
        <a:bodyPr/>
        <a:lstStyle/>
        <a:p>
          <a:endParaRPr lang="en-US"/>
        </a:p>
      </dgm:t>
    </dgm:pt>
    <dgm:pt modelId="{F350F109-DF25-4F9F-BF58-023C129A70C6}" type="sibTrans" cxnId="{D5422068-EC61-4B9A-935F-FCB5355B2D03}">
      <dgm:prSet/>
      <dgm:spPr/>
      <dgm:t>
        <a:bodyPr/>
        <a:lstStyle/>
        <a:p>
          <a:endParaRPr lang="en-US"/>
        </a:p>
      </dgm:t>
    </dgm:pt>
    <dgm:pt modelId="{8B16E49A-8FCF-45DC-B1E1-6A881CC87284}">
      <dgm:prSet/>
      <dgm:spPr/>
      <dgm:t>
        <a:bodyPr/>
        <a:lstStyle/>
        <a:p>
          <a:r>
            <a:rPr lang="ru-RU" b="1"/>
            <a:t>Будущее</a:t>
          </a:r>
          <a:endParaRPr lang="en-US"/>
        </a:p>
      </dgm:t>
    </dgm:pt>
    <dgm:pt modelId="{C0F03597-08D6-4870-9108-E48DB4BC7B50}" type="parTrans" cxnId="{A08782E4-AC04-436A-88CA-03E42B1FFD7E}">
      <dgm:prSet/>
      <dgm:spPr/>
      <dgm:t>
        <a:bodyPr/>
        <a:lstStyle/>
        <a:p>
          <a:endParaRPr lang="en-US"/>
        </a:p>
      </dgm:t>
    </dgm:pt>
    <dgm:pt modelId="{824D7EC5-A27E-4639-A169-77C2644B9094}" type="sibTrans" cxnId="{A08782E4-AC04-436A-88CA-03E42B1FFD7E}">
      <dgm:prSet/>
      <dgm:spPr/>
      <dgm:t>
        <a:bodyPr/>
        <a:lstStyle/>
        <a:p>
          <a:endParaRPr lang="en-US"/>
        </a:p>
      </dgm:t>
    </dgm:pt>
    <dgm:pt modelId="{2FA8B478-880A-4D49-823B-CA9CD97C53D1}" type="pres">
      <dgm:prSet presAssocID="{2349C599-AF79-4F96-B854-8A6CEC3E36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D3D213-7043-4F3F-AA79-5348C28694FD}" type="pres">
      <dgm:prSet presAssocID="{9757DD66-B2A0-44A6-9091-0A10324FD3CF}" presName="hierRoot1" presStyleCnt="0"/>
      <dgm:spPr/>
    </dgm:pt>
    <dgm:pt modelId="{79BE3957-3EEF-4CD7-B9DC-89376ADC405F}" type="pres">
      <dgm:prSet presAssocID="{9757DD66-B2A0-44A6-9091-0A10324FD3CF}" presName="composite" presStyleCnt="0"/>
      <dgm:spPr/>
    </dgm:pt>
    <dgm:pt modelId="{D27F7015-377A-4E93-8526-D0A40D35B038}" type="pres">
      <dgm:prSet presAssocID="{9757DD66-B2A0-44A6-9091-0A10324FD3CF}" presName="background" presStyleLbl="node0" presStyleIdx="0" presStyleCnt="3"/>
      <dgm:spPr/>
    </dgm:pt>
    <dgm:pt modelId="{B1CD6C6D-F23B-4E79-8DE7-17DC051197B7}" type="pres">
      <dgm:prSet presAssocID="{9757DD66-B2A0-44A6-9091-0A10324FD3CF}" presName="text" presStyleLbl="fgAcc0" presStyleIdx="0" presStyleCnt="3">
        <dgm:presLayoutVars>
          <dgm:chPref val="3"/>
        </dgm:presLayoutVars>
      </dgm:prSet>
      <dgm:spPr/>
    </dgm:pt>
    <dgm:pt modelId="{AAEC83C5-EAF7-40A7-8669-0589BF23B964}" type="pres">
      <dgm:prSet presAssocID="{9757DD66-B2A0-44A6-9091-0A10324FD3CF}" presName="hierChild2" presStyleCnt="0"/>
      <dgm:spPr/>
    </dgm:pt>
    <dgm:pt modelId="{292D2331-E85F-4C5D-9B3F-327E2BCB9FC6}" type="pres">
      <dgm:prSet presAssocID="{ECE5228E-1F75-45D2-8432-B04EBA584BFB}" presName="hierRoot1" presStyleCnt="0"/>
      <dgm:spPr/>
    </dgm:pt>
    <dgm:pt modelId="{B93362C0-47F5-4F4F-BD08-0D4F6BDFB3EC}" type="pres">
      <dgm:prSet presAssocID="{ECE5228E-1F75-45D2-8432-B04EBA584BFB}" presName="composite" presStyleCnt="0"/>
      <dgm:spPr/>
    </dgm:pt>
    <dgm:pt modelId="{86B70F48-0B64-4D32-9760-933BBC6C9DCA}" type="pres">
      <dgm:prSet presAssocID="{ECE5228E-1F75-45D2-8432-B04EBA584BFB}" presName="background" presStyleLbl="node0" presStyleIdx="1" presStyleCnt="3"/>
      <dgm:spPr/>
    </dgm:pt>
    <dgm:pt modelId="{AF8CE8AD-8B5F-4CC9-BF46-179A6053840D}" type="pres">
      <dgm:prSet presAssocID="{ECE5228E-1F75-45D2-8432-B04EBA584BFB}" presName="text" presStyleLbl="fgAcc0" presStyleIdx="1" presStyleCnt="3">
        <dgm:presLayoutVars>
          <dgm:chPref val="3"/>
        </dgm:presLayoutVars>
      </dgm:prSet>
      <dgm:spPr/>
    </dgm:pt>
    <dgm:pt modelId="{3D354376-D5B2-4EAE-9119-219EE41F0E78}" type="pres">
      <dgm:prSet presAssocID="{ECE5228E-1F75-45D2-8432-B04EBA584BFB}" presName="hierChild2" presStyleCnt="0"/>
      <dgm:spPr/>
    </dgm:pt>
    <dgm:pt modelId="{781C11F9-070F-4A0E-B54C-99E3C2541AF8}" type="pres">
      <dgm:prSet presAssocID="{8B16E49A-8FCF-45DC-B1E1-6A881CC87284}" presName="hierRoot1" presStyleCnt="0"/>
      <dgm:spPr/>
    </dgm:pt>
    <dgm:pt modelId="{5B493D6E-9289-4643-9897-64D049ECD635}" type="pres">
      <dgm:prSet presAssocID="{8B16E49A-8FCF-45DC-B1E1-6A881CC87284}" presName="composite" presStyleCnt="0"/>
      <dgm:spPr/>
    </dgm:pt>
    <dgm:pt modelId="{A9EFE6BF-1F2D-4BD4-8A53-369C40430530}" type="pres">
      <dgm:prSet presAssocID="{8B16E49A-8FCF-45DC-B1E1-6A881CC87284}" presName="background" presStyleLbl="node0" presStyleIdx="2" presStyleCnt="3"/>
      <dgm:spPr/>
    </dgm:pt>
    <dgm:pt modelId="{763C4DC6-8208-4224-885F-E1A5FD413D1D}" type="pres">
      <dgm:prSet presAssocID="{8B16E49A-8FCF-45DC-B1E1-6A881CC87284}" presName="text" presStyleLbl="fgAcc0" presStyleIdx="2" presStyleCnt="3">
        <dgm:presLayoutVars>
          <dgm:chPref val="3"/>
        </dgm:presLayoutVars>
      </dgm:prSet>
      <dgm:spPr/>
    </dgm:pt>
    <dgm:pt modelId="{E27E466E-EA36-4CDD-BFF2-F820722F4C57}" type="pres">
      <dgm:prSet presAssocID="{8B16E49A-8FCF-45DC-B1E1-6A881CC87284}" presName="hierChild2" presStyleCnt="0"/>
      <dgm:spPr/>
    </dgm:pt>
  </dgm:ptLst>
  <dgm:cxnLst>
    <dgm:cxn modelId="{D5422068-EC61-4B9A-935F-FCB5355B2D03}" srcId="{2349C599-AF79-4F96-B854-8A6CEC3E3633}" destId="{ECE5228E-1F75-45D2-8432-B04EBA584BFB}" srcOrd="1" destOrd="0" parTransId="{7DD04A1F-B3D7-4EDE-8853-89526A8046DD}" sibTransId="{F350F109-DF25-4F9F-BF58-023C129A70C6}"/>
    <dgm:cxn modelId="{46CA4D73-2044-4951-932F-9005BBCB20D0}" srcId="{2349C599-AF79-4F96-B854-8A6CEC3E3633}" destId="{9757DD66-B2A0-44A6-9091-0A10324FD3CF}" srcOrd="0" destOrd="0" parTransId="{314782D9-79B7-4891-A338-F15F5719B6B4}" sibTransId="{E818F4C9-6929-4C07-A054-4FABA6796937}"/>
    <dgm:cxn modelId="{20CA15A4-C51A-4DEA-86F8-283F806E33BB}" type="presOf" srcId="{2349C599-AF79-4F96-B854-8A6CEC3E3633}" destId="{2FA8B478-880A-4D49-823B-CA9CD97C53D1}" srcOrd="0" destOrd="0" presId="urn:microsoft.com/office/officeart/2005/8/layout/hierarchy1"/>
    <dgm:cxn modelId="{D27CFEA7-96D4-44C3-84F5-3CAF0C186058}" type="presOf" srcId="{ECE5228E-1F75-45D2-8432-B04EBA584BFB}" destId="{AF8CE8AD-8B5F-4CC9-BF46-179A6053840D}" srcOrd="0" destOrd="0" presId="urn:microsoft.com/office/officeart/2005/8/layout/hierarchy1"/>
    <dgm:cxn modelId="{DEA11DB8-B359-47E8-9129-2816DC6BC4F0}" type="presOf" srcId="{8B16E49A-8FCF-45DC-B1E1-6A881CC87284}" destId="{763C4DC6-8208-4224-885F-E1A5FD413D1D}" srcOrd="0" destOrd="0" presId="urn:microsoft.com/office/officeart/2005/8/layout/hierarchy1"/>
    <dgm:cxn modelId="{A08782E4-AC04-436A-88CA-03E42B1FFD7E}" srcId="{2349C599-AF79-4F96-B854-8A6CEC3E3633}" destId="{8B16E49A-8FCF-45DC-B1E1-6A881CC87284}" srcOrd="2" destOrd="0" parTransId="{C0F03597-08D6-4870-9108-E48DB4BC7B50}" sibTransId="{824D7EC5-A27E-4639-A169-77C2644B9094}"/>
    <dgm:cxn modelId="{2D4BB1E8-6739-49DA-8D67-0B49514D4BC8}" type="presOf" srcId="{9757DD66-B2A0-44A6-9091-0A10324FD3CF}" destId="{B1CD6C6D-F23B-4E79-8DE7-17DC051197B7}" srcOrd="0" destOrd="0" presId="urn:microsoft.com/office/officeart/2005/8/layout/hierarchy1"/>
    <dgm:cxn modelId="{6EB5B13A-E909-4A60-843D-A03BA67FD24A}" type="presParOf" srcId="{2FA8B478-880A-4D49-823B-CA9CD97C53D1}" destId="{ACD3D213-7043-4F3F-AA79-5348C28694FD}" srcOrd="0" destOrd="0" presId="urn:microsoft.com/office/officeart/2005/8/layout/hierarchy1"/>
    <dgm:cxn modelId="{4C22239B-2681-4CCF-BEB7-524EC493E9A1}" type="presParOf" srcId="{ACD3D213-7043-4F3F-AA79-5348C28694FD}" destId="{79BE3957-3EEF-4CD7-B9DC-89376ADC405F}" srcOrd="0" destOrd="0" presId="urn:microsoft.com/office/officeart/2005/8/layout/hierarchy1"/>
    <dgm:cxn modelId="{AA2DF843-C4E9-45F1-95EA-1DDED08BB2F5}" type="presParOf" srcId="{79BE3957-3EEF-4CD7-B9DC-89376ADC405F}" destId="{D27F7015-377A-4E93-8526-D0A40D35B038}" srcOrd="0" destOrd="0" presId="urn:microsoft.com/office/officeart/2005/8/layout/hierarchy1"/>
    <dgm:cxn modelId="{D789F482-C05C-4B25-B314-65F30B94F70F}" type="presParOf" srcId="{79BE3957-3EEF-4CD7-B9DC-89376ADC405F}" destId="{B1CD6C6D-F23B-4E79-8DE7-17DC051197B7}" srcOrd="1" destOrd="0" presId="urn:microsoft.com/office/officeart/2005/8/layout/hierarchy1"/>
    <dgm:cxn modelId="{04DA862A-923E-4FB8-A7CB-9489FE2B2F49}" type="presParOf" srcId="{ACD3D213-7043-4F3F-AA79-5348C28694FD}" destId="{AAEC83C5-EAF7-40A7-8669-0589BF23B964}" srcOrd="1" destOrd="0" presId="urn:microsoft.com/office/officeart/2005/8/layout/hierarchy1"/>
    <dgm:cxn modelId="{C2C20352-43BA-44D4-A6DC-727525F40674}" type="presParOf" srcId="{2FA8B478-880A-4D49-823B-CA9CD97C53D1}" destId="{292D2331-E85F-4C5D-9B3F-327E2BCB9FC6}" srcOrd="1" destOrd="0" presId="urn:microsoft.com/office/officeart/2005/8/layout/hierarchy1"/>
    <dgm:cxn modelId="{4FF93E70-BD84-488B-898B-3EB8FE58733B}" type="presParOf" srcId="{292D2331-E85F-4C5D-9B3F-327E2BCB9FC6}" destId="{B93362C0-47F5-4F4F-BD08-0D4F6BDFB3EC}" srcOrd="0" destOrd="0" presId="urn:microsoft.com/office/officeart/2005/8/layout/hierarchy1"/>
    <dgm:cxn modelId="{833A46E1-DC9F-447B-97E6-AB5BF4F38014}" type="presParOf" srcId="{B93362C0-47F5-4F4F-BD08-0D4F6BDFB3EC}" destId="{86B70F48-0B64-4D32-9760-933BBC6C9DCA}" srcOrd="0" destOrd="0" presId="urn:microsoft.com/office/officeart/2005/8/layout/hierarchy1"/>
    <dgm:cxn modelId="{46AEEBA1-2996-4B0D-9EA6-211285A312B2}" type="presParOf" srcId="{B93362C0-47F5-4F4F-BD08-0D4F6BDFB3EC}" destId="{AF8CE8AD-8B5F-4CC9-BF46-179A6053840D}" srcOrd="1" destOrd="0" presId="urn:microsoft.com/office/officeart/2005/8/layout/hierarchy1"/>
    <dgm:cxn modelId="{A6A9D91B-CEFC-49D8-A027-03386A602234}" type="presParOf" srcId="{292D2331-E85F-4C5D-9B3F-327E2BCB9FC6}" destId="{3D354376-D5B2-4EAE-9119-219EE41F0E78}" srcOrd="1" destOrd="0" presId="urn:microsoft.com/office/officeart/2005/8/layout/hierarchy1"/>
    <dgm:cxn modelId="{C4906016-D679-4D7E-8418-EF4211268CF8}" type="presParOf" srcId="{2FA8B478-880A-4D49-823B-CA9CD97C53D1}" destId="{781C11F9-070F-4A0E-B54C-99E3C2541AF8}" srcOrd="2" destOrd="0" presId="urn:microsoft.com/office/officeart/2005/8/layout/hierarchy1"/>
    <dgm:cxn modelId="{E70E1808-7871-4F34-9855-2BE26C6D04AE}" type="presParOf" srcId="{781C11F9-070F-4A0E-B54C-99E3C2541AF8}" destId="{5B493D6E-9289-4643-9897-64D049ECD635}" srcOrd="0" destOrd="0" presId="urn:microsoft.com/office/officeart/2005/8/layout/hierarchy1"/>
    <dgm:cxn modelId="{641136B3-F2C1-4BDF-8AB7-0B886960DAD3}" type="presParOf" srcId="{5B493D6E-9289-4643-9897-64D049ECD635}" destId="{A9EFE6BF-1F2D-4BD4-8A53-369C40430530}" srcOrd="0" destOrd="0" presId="urn:microsoft.com/office/officeart/2005/8/layout/hierarchy1"/>
    <dgm:cxn modelId="{8E69C9D4-D6D8-46AB-A520-200E94F581A5}" type="presParOf" srcId="{5B493D6E-9289-4643-9897-64D049ECD635}" destId="{763C4DC6-8208-4224-885F-E1A5FD413D1D}" srcOrd="1" destOrd="0" presId="urn:microsoft.com/office/officeart/2005/8/layout/hierarchy1"/>
    <dgm:cxn modelId="{779062AE-CC66-4639-9F1D-546ECBBAF325}" type="presParOf" srcId="{781C11F9-070F-4A0E-B54C-99E3C2541AF8}" destId="{E27E466E-EA36-4CDD-BFF2-F820722F4C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9840A-BA23-45F8-9039-BB23592A92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41B59-E26F-4593-BA4E-46B106E9F5FF}">
      <dgm:prSet/>
      <dgm:spPr/>
      <dgm:t>
        <a:bodyPr/>
        <a:lstStyle/>
        <a:p>
          <a:r>
            <a:rPr lang="en-US"/>
            <a:t>am – I  </a:t>
          </a:r>
          <a:r>
            <a:rPr lang="ru-RU"/>
            <a:t>(я)</a:t>
          </a:r>
          <a:endParaRPr lang="en-US"/>
        </a:p>
      </dgm:t>
    </dgm:pt>
    <dgm:pt modelId="{ADBC6D93-FA8E-4511-BA4A-D35C3C8E4512}" type="parTrans" cxnId="{64391301-901F-46BE-BA3E-8BAA2AF83CC4}">
      <dgm:prSet/>
      <dgm:spPr/>
      <dgm:t>
        <a:bodyPr/>
        <a:lstStyle/>
        <a:p>
          <a:endParaRPr lang="en-US"/>
        </a:p>
      </dgm:t>
    </dgm:pt>
    <dgm:pt modelId="{F2B25FD1-A2FA-4C65-A2B2-2BBAF28EA73F}" type="sibTrans" cxnId="{64391301-901F-46BE-BA3E-8BAA2AF83CC4}">
      <dgm:prSet/>
      <dgm:spPr/>
      <dgm:t>
        <a:bodyPr/>
        <a:lstStyle/>
        <a:p>
          <a:endParaRPr lang="en-US"/>
        </a:p>
      </dgm:t>
    </dgm:pt>
    <dgm:pt modelId="{14B3A28C-5545-4170-B7E2-397ACC2EC706}">
      <dgm:prSet/>
      <dgm:spPr/>
      <dgm:t>
        <a:bodyPr/>
        <a:lstStyle/>
        <a:p>
          <a:r>
            <a:rPr lang="en-US" dirty="0"/>
            <a:t>is – he she it</a:t>
          </a:r>
        </a:p>
      </dgm:t>
    </dgm:pt>
    <dgm:pt modelId="{88D7AB84-12CD-43FF-AD92-AFFCCA9DA84C}" type="parTrans" cxnId="{54574DCD-79FA-43F9-9A71-6BEE1DF98363}">
      <dgm:prSet/>
      <dgm:spPr/>
      <dgm:t>
        <a:bodyPr/>
        <a:lstStyle/>
        <a:p>
          <a:endParaRPr lang="en-US"/>
        </a:p>
      </dgm:t>
    </dgm:pt>
    <dgm:pt modelId="{B5280ADB-CD86-475A-9ED1-9E54F7CDCD40}" type="sibTrans" cxnId="{54574DCD-79FA-43F9-9A71-6BEE1DF98363}">
      <dgm:prSet/>
      <dgm:spPr/>
      <dgm:t>
        <a:bodyPr/>
        <a:lstStyle/>
        <a:p>
          <a:endParaRPr lang="en-US"/>
        </a:p>
      </dgm:t>
    </dgm:pt>
    <dgm:pt modelId="{1938ABCE-485A-4390-A8D9-3D95901DBE97}">
      <dgm:prSet/>
      <dgm:spPr/>
      <dgm:t>
        <a:bodyPr/>
        <a:lstStyle/>
        <a:p>
          <a:r>
            <a:rPr lang="en-US"/>
            <a:t>are – we you they</a:t>
          </a:r>
        </a:p>
      </dgm:t>
    </dgm:pt>
    <dgm:pt modelId="{727144B2-BDA1-4AD2-9AD5-53103BC90DD8}" type="parTrans" cxnId="{6BD255FE-7BBD-4730-8D3E-E2C128A87EB3}">
      <dgm:prSet/>
      <dgm:spPr/>
      <dgm:t>
        <a:bodyPr/>
        <a:lstStyle/>
        <a:p>
          <a:endParaRPr lang="en-US"/>
        </a:p>
      </dgm:t>
    </dgm:pt>
    <dgm:pt modelId="{DA34220E-FE17-475A-BC3B-E13163EF4AED}" type="sibTrans" cxnId="{6BD255FE-7BBD-4730-8D3E-E2C128A87EB3}">
      <dgm:prSet/>
      <dgm:spPr/>
      <dgm:t>
        <a:bodyPr/>
        <a:lstStyle/>
        <a:p>
          <a:endParaRPr lang="en-US"/>
        </a:p>
      </dgm:t>
    </dgm:pt>
    <dgm:pt modelId="{837C0B0D-2176-43B1-8FF8-C1789E39B56D}">
      <dgm:prSet/>
      <dgm:spPr/>
      <dgm:t>
        <a:bodyPr/>
        <a:lstStyle/>
        <a:p>
          <a:endParaRPr lang="en-US" dirty="0"/>
        </a:p>
      </dgm:t>
    </dgm:pt>
    <dgm:pt modelId="{827C63B6-F39F-47A9-99BB-AF7A7556DF1D}" type="parTrans" cxnId="{60AD1D13-F2C0-488A-8821-E887CB33B60C}">
      <dgm:prSet/>
      <dgm:spPr/>
      <dgm:t>
        <a:bodyPr/>
        <a:lstStyle/>
        <a:p>
          <a:endParaRPr lang="en-US"/>
        </a:p>
      </dgm:t>
    </dgm:pt>
    <dgm:pt modelId="{65388065-12AA-4389-AAEF-BF881522FCCF}" type="sibTrans" cxnId="{60AD1D13-F2C0-488A-8821-E887CB33B60C}">
      <dgm:prSet/>
      <dgm:spPr/>
      <dgm:t>
        <a:bodyPr/>
        <a:lstStyle/>
        <a:p>
          <a:endParaRPr lang="en-US"/>
        </a:p>
      </dgm:t>
    </dgm:pt>
    <dgm:pt modelId="{5A344761-A30F-4CDF-90A7-CC919C71E590}" type="pres">
      <dgm:prSet presAssocID="{4329840A-BA23-45F8-9039-BB23592A92B1}" presName="Name0" presStyleCnt="0">
        <dgm:presLayoutVars>
          <dgm:chMax/>
          <dgm:chPref/>
          <dgm:dir/>
          <dgm:animLvl val="lvl"/>
        </dgm:presLayoutVars>
      </dgm:prSet>
      <dgm:spPr/>
    </dgm:pt>
    <dgm:pt modelId="{58B736AB-A831-4454-AB1E-EBF36A7974D3}" type="pres">
      <dgm:prSet presAssocID="{E8241B59-E26F-4593-BA4E-46B106E9F5FF}" presName="composite" presStyleCnt="0"/>
      <dgm:spPr/>
    </dgm:pt>
    <dgm:pt modelId="{F3470F40-6501-4B95-BAAE-29AA933F0809}" type="pres">
      <dgm:prSet presAssocID="{E8241B59-E26F-4593-BA4E-46B106E9F5FF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4A6AC813-706D-4D27-A79A-9B3A5CBE1370}" type="pres">
      <dgm:prSet presAssocID="{E8241B59-E26F-4593-BA4E-46B106E9F5F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7FDEF73-8588-4E22-AF43-BC3A36FB8631}" type="pres">
      <dgm:prSet presAssocID="{E8241B59-E26F-4593-BA4E-46B106E9F5FF}" presName="BalanceSpacing" presStyleCnt="0"/>
      <dgm:spPr/>
    </dgm:pt>
    <dgm:pt modelId="{0F5D57DB-4930-4EEF-9C35-84AC83245CAE}" type="pres">
      <dgm:prSet presAssocID="{E8241B59-E26F-4593-BA4E-46B106E9F5FF}" presName="BalanceSpacing1" presStyleCnt="0"/>
      <dgm:spPr/>
    </dgm:pt>
    <dgm:pt modelId="{F46E08A3-9C57-4855-B28A-2FACB0E211B7}" type="pres">
      <dgm:prSet presAssocID="{F2B25FD1-A2FA-4C65-A2B2-2BBAF28EA73F}" presName="Accent1Text" presStyleLbl="node1" presStyleIdx="1" presStyleCnt="8"/>
      <dgm:spPr/>
    </dgm:pt>
    <dgm:pt modelId="{FDA7FA6B-A64C-45FB-B186-6CBCAEE2A8F0}" type="pres">
      <dgm:prSet presAssocID="{F2B25FD1-A2FA-4C65-A2B2-2BBAF28EA73F}" presName="spaceBetweenRectangles" presStyleCnt="0"/>
      <dgm:spPr/>
    </dgm:pt>
    <dgm:pt modelId="{D4930C35-7EF8-4C1A-9FC8-918E9083A69C}" type="pres">
      <dgm:prSet presAssocID="{14B3A28C-5545-4170-B7E2-397ACC2EC706}" presName="composite" presStyleCnt="0"/>
      <dgm:spPr/>
    </dgm:pt>
    <dgm:pt modelId="{5BA7C4B2-EEB5-47D3-9720-DE6CFB3750F2}" type="pres">
      <dgm:prSet presAssocID="{14B3A28C-5545-4170-B7E2-397ACC2EC70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B12E4FC1-2BE3-4853-941A-167FADC94C9D}" type="pres">
      <dgm:prSet presAssocID="{14B3A28C-5545-4170-B7E2-397ACC2EC70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60F58AB-3F1A-46CF-A4BC-00C181450157}" type="pres">
      <dgm:prSet presAssocID="{14B3A28C-5545-4170-B7E2-397ACC2EC706}" presName="BalanceSpacing" presStyleCnt="0"/>
      <dgm:spPr/>
    </dgm:pt>
    <dgm:pt modelId="{9A5B1AEB-122E-44F4-8210-176A3B2985C8}" type="pres">
      <dgm:prSet presAssocID="{14B3A28C-5545-4170-B7E2-397ACC2EC706}" presName="BalanceSpacing1" presStyleCnt="0"/>
      <dgm:spPr/>
    </dgm:pt>
    <dgm:pt modelId="{D0EF9F7E-5ACF-417C-A6AA-28F571B3E7FA}" type="pres">
      <dgm:prSet presAssocID="{B5280ADB-CD86-475A-9ED1-9E54F7CDCD40}" presName="Accent1Text" presStyleLbl="node1" presStyleIdx="3" presStyleCnt="8"/>
      <dgm:spPr/>
    </dgm:pt>
    <dgm:pt modelId="{5DF6F570-1966-4A12-9B05-71D26386439F}" type="pres">
      <dgm:prSet presAssocID="{B5280ADB-CD86-475A-9ED1-9E54F7CDCD40}" presName="spaceBetweenRectangles" presStyleCnt="0"/>
      <dgm:spPr/>
    </dgm:pt>
    <dgm:pt modelId="{2D30FD65-99BF-4DB4-A10F-C33B0B0F3180}" type="pres">
      <dgm:prSet presAssocID="{1938ABCE-485A-4390-A8D9-3D95901DBE97}" presName="composite" presStyleCnt="0"/>
      <dgm:spPr/>
    </dgm:pt>
    <dgm:pt modelId="{FDDAF3BC-5C74-4BC6-83E0-9594CB0E9631}" type="pres">
      <dgm:prSet presAssocID="{1938ABCE-485A-4390-A8D9-3D95901DBE9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9E1C2AC8-9045-4B31-9B40-C3BE3D058F44}" type="pres">
      <dgm:prSet presAssocID="{1938ABCE-485A-4390-A8D9-3D95901DBE9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43D37BB-0D53-44CF-B579-3BF74F41EB4E}" type="pres">
      <dgm:prSet presAssocID="{1938ABCE-485A-4390-A8D9-3D95901DBE97}" presName="BalanceSpacing" presStyleCnt="0"/>
      <dgm:spPr/>
    </dgm:pt>
    <dgm:pt modelId="{53DC576D-420A-469B-9943-ACB073B896BE}" type="pres">
      <dgm:prSet presAssocID="{1938ABCE-485A-4390-A8D9-3D95901DBE97}" presName="BalanceSpacing1" presStyleCnt="0"/>
      <dgm:spPr/>
    </dgm:pt>
    <dgm:pt modelId="{91953BC3-7D98-4F4F-A8D4-FD0C6BAC9034}" type="pres">
      <dgm:prSet presAssocID="{DA34220E-FE17-475A-BC3B-E13163EF4AED}" presName="Accent1Text" presStyleLbl="node1" presStyleIdx="5" presStyleCnt="8"/>
      <dgm:spPr/>
    </dgm:pt>
    <dgm:pt modelId="{51DDA432-C989-4C55-937A-8CBEDFFD6C44}" type="pres">
      <dgm:prSet presAssocID="{DA34220E-FE17-475A-BC3B-E13163EF4AED}" presName="spaceBetweenRectangles" presStyleCnt="0"/>
      <dgm:spPr/>
    </dgm:pt>
    <dgm:pt modelId="{15C27666-CD38-4B38-A0A0-16FF93C38452}" type="pres">
      <dgm:prSet presAssocID="{837C0B0D-2176-43B1-8FF8-C1789E39B56D}" presName="composite" presStyleCnt="0"/>
      <dgm:spPr/>
    </dgm:pt>
    <dgm:pt modelId="{E00FC211-C724-4F83-9BF2-A461DF3EEEC9}" type="pres">
      <dgm:prSet presAssocID="{837C0B0D-2176-43B1-8FF8-C1789E39B56D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1C76117C-1A4D-476C-B59E-C311D10CCFE5}" type="pres">
      <dgm:prSet presAssocID="{837C0B0D-2176-43B1-8FF8-C1789E39B56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C36E4DB-B8E6-4B12-A23D-7A9F449A59AC}" type="pres">
      <dgm:prSet presAssocID="{837C0B0D-2176-43B1-8FF8-C1789E39B56D}" presName="BalanceSpacing" presStyleCnt="0"/>
      <dgm:spPr/>
    </dgm:pt>
    <dgm:pt modelId="{D693B5B0-4F4A-4740-A140-7694D57BF463}" type="pres">
      <dgm:prSet presAssocID="{837C0B0D-2176-43B1-8FF8-C1789E39B56D}" presName="BalanceSpacing1" presStyleCnt="0"/>
      <dgm:spPr/>
    </dgm:pt>
    <dgm:pt modelId="{E8399DF2-8A49-453C-886F-A9A2FABFF6F7}" type="pres">
      <dgm:prSet presAssocID="{65388065-12AA-4389-AAEF-BF881522FCCF}" presName="Accent1Text" presStyleLbl="node1" presStyleIdx="7" presStyleCnt="8"/>
      <dgm:spPr/>
    </dgm:pt>
  </dgm:ptLst>
  <dgm:cxnLst>
    <dgm:cxn modelId="{64391301-901F-46BE-BA3E-8BAA2AF83CC4}" srcId="{4329840A-BA23-45F8-9039-BB23592A92B1}" destId="{E8241B59-E26F-4593-BA4E-46B106E9F5FF}" srcOrd="0" destOrd="0" parTransId="{ADBC6D93-FA8E-4511-BA4A-D35C3C8E4512}" sibTransId="{F2B25FD1-A2FA-4C65-A2B2-2BBAF28EA73F}"/>
    <dgm:cxn modelId="{B74DE506-A493-49E8-98D5-CA6CAD317050}" type="presOf" srcId="{14B3A28C-5545-4170-B7E2-397ACC2EC706}" destId="{5BA7C4B2-EEB5-47D3-9720-DE6CFB3750F2}" srcOrd="0" destOrd="0" presId="urn:microsoft.com/office/officeart/2008/layout/AlternatingHexagons"/>
    <dgm:cxn modelId="{60AD1D13-F2C0-488A-8821-E887CB33B60C}" srcId="{4329840A-BA23-45F8-9039-BB23592A92B1}" destId="{837C0B0D-2176-43B1-8FF8-C1789E39B56D}" srcOrd="3" destOrd="0" parTransId="{827C63B6-F39F-47A9-99BB-AF7A7556DF1D}" sibTransId="{65388065-12AA-4389-AAEF-BF881522FCCF}"/>
    <dgm:cxn modelId="{0A9DF81B-0990-4D3F-83CB-A26858C0FF22}" type="presOf" srcId="{DA34220E-FE17-475A-BC3B-E13163EF4AED}" destId="{91953BC3-7D98-4F4F-A8D4-FD0C6BAC9034}" srcOrd="0" destOrd="0" presId="urn:microsoft.com/office/officeart/2008/layout/AlternatingHexagons"/>
    <dgm:cxn modelId="{99905E67-515A-43DC-85F7-C67A0139522C}" type="presOf" srcId="{65388065-12AA-4389-AAEF-BF881522FCCF}" destId="{E8399DF2-8A49-453C-886F-A9A2FABFF6F7}" srcOrd="0" destOrd="0" presId="urn:microsoft.com/office/officeart/2008/layout/AlternatingHexagons"/>
    <dgm:cxn modelId="{2F08BB70-DB3C-4902-9ACE-DC0FEE3F3F47}" type="presOf" srcId="{4329840A-BA23-45F8-9039-BB23592A92B1}" destId="{5A344761-A30F-4CDF-90A7-CC919C71E590}" srcOrd="0" destOrd="0" presId="urn:microsoft.com/office/officeart/2008/layout/AlternatingHexagons"/>
    <dgm:cxn modelId="{3C15A296-D101-4E09-85EB-4A2D1EDC306C}" type="presOf" srcId="{B5280ADB-CD86-475A-9ED1-9E54F7CDCD40}" destId="{D0EF9F7E-5ACF-417C-A6AA-28F571B3E7FA}" srcOrd="0" destOrd="0" presId="urn:microsoft.com/office/officeart/2008/layout/AlternatingHexagons"/>
    <dgm:cxn modelId="{8244DA9B-B00C-4CDE-AD77-7AD6B42D8E60}" type="presOf" srcId="{E8241B59-E26F-4593-BA4E-46B106E9F5FF}" destId="{F3470F40-6501-4B95-BAAE-29AA933F0809}" srcOrd="0" destOrd="0" presId="urn:microsoft.com/office/officeart/2008/layout/AlternatingHexagons"/>
    <dgm:cxn modelId="{0873E9BC-0FC1-4C26-8925-6DA5DCB8D52F}" type="presOf" srcId="{837C0B0D-2176-43B1-8FF8-C1789E39B56D}" destId="{E00FC211-C724-4F83-9BF2-A461DF3EEEC9}" srcOrd="0" destOrd="0" presId="urn:microsoft.com/office/officeart/2008/layout/AlternatingHexagons"/>
    <dgm:cxn modelId="{54574DCD-79FA-43F9-9A71-6BEE1DF98363}" srcId="{4329840A-BA23-45F8-9039-BB23592A92B1}" destId="{14B3A28C-5545-4170-B7E2-397ACC2EC706}" srcOrd="1" destOrd="0" parTransId="{88D7AB84-12CD-43FF-AD92-AFFCCA9DA84C}" sibTransId="{B5280ADB-CD86-475A-9ED1-9E54F7CDCD40}"/>
    <dgm:cxn modelId="{1507FEE4-BBFF-462E-A7F7-E6C79B3A0FED}" type="presOf" srcId="{1938ABCE-485A-4390-A8D9-3D95901DBE97}" destId="{FDDAF3BC-5C74-4BC6-83E0-9594CB0E9631}" srcOrd="0" destOrd="0" presId="urn:microsoft.com/office/officeart/2008/layout/AlternatingHexagons"/>
    <dgm:cxn modelId="{A4DE73E5-E685-4CA8-A267-DF27CF715CCC}" type="presOf" srcId="{F2B25FD1-A2FA-4C65-A2B2-2BBAF28EA73F}" destId="{F46E08A3-9C57-4855-B28A-2FACB0E211B7}" srcOrd="0" destOrd="0" presId="urn:microsoft.com/office/officeart/2008/layout/AlternatingHexagons"/>
    <dgm:cxn modelId="{6BD255FE-7BBD-4730-8D3E-E2C128A87EB3}" srcId="{4329840A-BA23-45F8-9039-BB23592A92B1}" destId="{1938ABCE-485A-4390-A8D9-3D95901DBE97}" srcOrd="2" destOrd="0" parTransId="{727144B2-BDA1-4AD2-9AD5-53103BC90DD8}" sibTransId="{DA34220E-FE17-475A-BC3B-E13163EF4AED}"/>
    <dgm:cxn modelId="{3EC950C6-2BB0-4E0D-A1DC-45EFFA648DB2}" type="presParOf" srcId="{5A344761-A30F-4CDF-90A7-CC919C71E590}" destId="{58B736AB-A831-4454-AB1E-EBF36A7974D3}" srcOrd="0" destOrd="0" presId="urn:microsoft.com/office/officeart/2008/layout/AlternatingHexagons"/>
    <dgm:cxn modelId="{DDFB829E-7259-4D5A-84A8-DD62959D7B78}" type="presParOf" srcId="{58B736AB-A831-4454-AB1E-EBF36A7974D3}" destId="{F3470F40-6501-4B95-BAAE-29AA933F0809}" srcOrd="0" destOrd="0" presId="urn:microsoft.com/office/officeart/2008/layout/AlternatingHexagons"/>
    <dgm:cxn modelId="{EB009604-4A1D-4A87-B8B6-77B13D74ECC5}" type="presParOf" srcId="{58B736AB-A831-4454-AB1E-EBF36A7974D3}" destId="{4A6AC813-706D-4D27-A79A-9B3A5CBE1370}" srcOrd="1" destOrd="0" presId="urn:microsoft.com/office/officeart/2008/layout/AlternatingHexagons"/>
    <dgm:cxn modelId="{9EF643F2-1E07-4074-BC7A-ABD0B7581DDA}" type="presParOf" srcId="{58B736AB-A831-4454-AB1E-EBF36A7974D3}" destId="{37FDEF73-8588-4E22-AF43-BC3A36FB8631}" srcOrd="2" destOrd="0" presId="urn:microsoft.com/office/officeart/2008/layout/AlternatingHexagons"/>
    <dgm:cxn modelId="{BDB75192-CAE1-42FA-8A2E-3ED4F65046FF}" type="presParOf" srcId="{58B736AB-A831-4454-AB1E-EBF36A7974D3}" destId="{0F5D57DB-4930-4EEF-9C35-84AC83245CAE}" srcOrd="3" destOrd="0" presId="urn:microsoft.com/office/officeart/2008/layout/AlternatingHexagons"/>
    <dgm:cxn modelId="{3E18BD6E-ED46-424D-B5FE-97DB5403DF47}" type="presParOf" srcId="{58B736AB-A831-4454-AB1E-EBF36A7974D3}" destId="{F46E08A3-9C57-4855-B28A-2FACB0E211B7}" srcOrd="4" destOrd="0" presId="urn:microsoft.com/office/officeart/2008/layout/AlternatingHexagons"/>
    <dgm:cxn modelId="{0F5584EC-FC4B-49F3-8398-BA64EFE443C0}" type="presParOf" srcId="{5A344761-A30F-4CDF-90A7-CC919C71E590}" destId="{FDA7FA6B-A64C-45FB-B186-6CBCAEE2A8F0}" srcOrd="1" destOrd="0" presId="urn:microsoft.com/office/officeart/2008/layout/AlternatingHexagons"/>
    <dgm:cxn modelId="{14770D39-06CE-405F-B710-C3CBBD9EB4E2}" type="presParOf" srcId="{5A344761-A30F-4CDF-90A7-CC919C71E590}" destId="{D4930C35-7EF8-4C1A-9FC8-918E9083A69C}" srcOrd="2" destOrd="0" presId="urn:microsoft.com/office/officeart/2008/layout/AlternatingHexagons"/>
    <dgm:cxn modelId="{01CA9F91-1650-42CB-9450-0B75F5D90717}" type="presParOf" srcId="{D4930C35-7EF8-4C1A-9FC8-918E9083A69C}" destId="{5BA7C4B2-EEB5-47D3-9720-DE6CFB3750F2}" srcOrd="0" destOrd="0" presId="urn:microsoft.com/office/officeart/2008/layout/AlternatingHexagons"/>
    <dgm:cxn modelId="{E403D28F-354D-4E37-B7E8-D0883448B499}" type="presParOf" srcId="{D4930C35-7EF8-4C1A-9FC8-918E9083A69C}" destId="{B12E4FC1-2BE3-4853-941A-167FADC94C9D}" srcOrd="1" destOrd="0" presId="urn:microsoft.com/office/officeart/2008/layout/AlternatingHexagons"/>
    <dgm:cxn modelId="{DCC8A0A7-D056-4377-89FA-6AC842A06C36}" type="presParOf" srcId="{D4930C35-7EF8-4C1A-9FC8-918E9083A69C}" destId="{B60F58AB-3F1A-46CF-A4BC-00C181450157}" srcOrd="2" destOrd="0" presId="urn:microsoft.com/office/officeart/2008/layout/AlternatingHexagons"/>
    <dgm:cxn modelId="{FD014198-77D5-4FD4-9030-AA04DAA16886}" type="presParOf" srcId="{D4930C35-7EF8-4C1A-9FC8-918E9083A69C}" destId="{9A5B1AEB-122E-44F4-8210-176A3B2985C8}" srcOrd="3" destOrd="0" presId="urn:microsoft.com/office/officeart/2008/layout/AlternatingHexagons"/>
    <dgm:cxn modelId="{A9BD87B3-EA75-4304-8B30-C22996EBFB10}" type="presParOf" srcId="{D4930C35-7EF8-4C1A-9FC8-918E9083A69C}" destId="{D0EF9F7E-5ACF-417C-A6AA-28F571B3E7FA}" srcOrd="4" destOrd="0" presId="urn:microsoft.com/office/officeart/2008/layout/AlternatingHexagons"/>
    <dgm:cxn modelId="{B3E76DCA-44C7-49E8-A538-AA9EDD909527}" type="presParOf" srcId="{5A344761-A30F-4CDF-90A7-CC919C71E590}" destId="{5DF6F570-1966-4A12-9B05-71D26386439F}" srcOrd="3" destOrd="0" presId="urn:microsoft.com/office/officeart/2008/layout/AlternatingHexagons"/>
    <dgm:cxn modelId="{3E2859A5-ABCF-4DB9-9C1D-E98DC958B676}" type="presParOf" srcId="{5A344761-A30F-4CDF-90A7-CC919C71E590}" destId="{2D30FD65-99BF-4DB4-A10F-C33B0B0F3180}" srcOrd="4" destOrd="0" presId="urn:microsoft.com/office/officeart/2008/layout/AlternatingHexagons"/>
    <dgm:cxn modelId="{D6F12811-F50E-4A0A-9F36-A5CCA4165005}" type="presParOf" srcId="{2D30FD65-99BF-4DB4-A10F-C33B0B0F3180}" destId="{FDDAF3BC-5C74-4BC6-83E0-9594CB0E9631}" srcOrd="0" destOrd="0" presId="urn:microsoft.com/office/officeart/2008/layout/AlternatingHexagons"/>
    <dgm:cxn modelId="{6295275D-9E5A-4AA0-8D2A-47FF323C0EA1}" type="presParOf" srcId="{2D30FD65-99BF-4DB4-A10F-C33B0B0F3180}" destId="{9E1C2AC8-9045-4B31-9B40-C3BE3D058F44}" srcOrd="1" destOrd="0" presId="urn:microsoft.com/office/officeart/2008/layout/AlternatingHexagons"/>
    <dgm:cxn modelId="{365D5044-405E-41E3-8B16-80F966324649}" type="presParOf" srcId="{2D30FD65-99BF-4DB4-A10F-C33B0B0F3180}" destId="{543D37BB-0D53-44CF-B579-3BF74F41EB4E}" srcOrd="2" destOrd="0" presId="urn:microsoft.com/office/officeart/2008/layout/AlternatingHexagons"/>
    <dgm:cxn modelId="{0C7E3576-6509-4D6C-82F4-DD10EA99C51C}" type="presParOf" srcId="{2D30FD65-99BF-4DB4-A10F-C33B0B0F3180}" destId="{53DC576D-420A-469B-9943-ACB073B896BE}" srcOrd="3" destOrd="0" presId="urn:microsoft.com/office/officeart/2008/layout/AlternatingHexagons"/>
    <dgm:cxn modelId="{27A515C8-77C5-4A67-8DD5-199B7BD190A6}" type="presParOf" srcId="{2D30FD65-99BF-4DB4-A10F-C33B0B0F3180}" destId="{91953BC3-7D98-4F4F-A8D4-FD0C6BAC9034}" srcOrd="4" destOrd="0" presId="urn:microsoft.com/office/officeart/2008/layout/AlternatingHexagons"/>
    <dgm:cxn modelId="{CEC0DF35-7370-4142-9871-B8DCCBF67C7B}" type="presParOf" srcId="{5A344761-A30F-4CDF-90A7-CC919C71E590}" destId="{51DDA432-C989-4C55-937A-8CBEDFFD6C44}" srcOrd="5" destOrd="0" presId="urn:microsoft.com/office/officeart/2008/layout/AlternatingHexagons"/>
    <dgm:cxn modelId="{B730DCF1-5B0B-4083-B4AA-D62DC5CFEAC7}" type="presParOf" srcId="{5A344761-A30F-4CDF-90A7-CC919C71E590}" destId="{15C27666-CD38-4B38-A0A0-16FF93C38452}" srcOrd="6" destOrd="0" presId="urn:microsoft.com/office/officeart/2008/layout/AlternatingHexagons"/>
    <dgm:cxn modelId="{4A7221F8-C393-40B5-AF13-8D4DAB9110B6}" type="presParOf" srcId="{15C27666-CD38-4B38-A0A0-16FF93C38452}" destId="{E00FC211-C724-4F83-9BF2-A461DF3EEEC9}" srcOrd="0" destOrd="0" presId="urn:microsoft.com/office/officeart/2008/layout/AlternatingHexagons"/>
    <dgm:cxn modelId="{39FFEA4B-3FA6-4585-9A48-884BDB0BC0AD}" type="presParOf" srcId="{15C27666-CD38-4B38-A0A0-16FF93C38452}" destId="{1C76117C-1A4D-476C-B59E-C311D10CCFE5}" srcOrd="1" destOrd="0" presId="urn:microsoft.com/office/officeart/2008/layout/AlternatingHexagons"/>
    <dgm:cxn modelId="{6EF395A0-BC8E-4369-BC14-A492C1E7062B}" type="presParOf" srcId="{15C27666-CD38-4B38-A0A0-16FF93C38452}" destId="{2C36E4DB-B8E6-4B12-A23D-7A9F449A59AC}" srcOrd="2" destOrd="0" presId="urn:microsoft.com/office/officeart/2008/layout/AlternatingHexagons"/>
    <dgm:cxn modelId="{D19F6E31-E8AA-4AB3-B7C9-6C8D04863ABC}" type="presParOf" srcId="{15C27666-CD38-4B38-A0A0-16FF93C38452}" destId="{D693B5B0-4F4A-4740-A140-7694D57BF463}" srcOrd="3" destOrd="0" presId="urn:microsoft.com/office/officeart/2008/layout/AlternatingHexagons"/>
    <dgm:cxn modelId="{540160E5-1A5B-442E-926E-C26EEF3F62EC}" type="presParOf" srcId="{15C27666-CD38-4B38-A0A0-16FF93C38452}" destId="{E8399DF2-8A49-453C-886F-A9A2FABFF6F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3CBA7-B8AB-40EE-A132-7C7CFC61BC1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89A3F1-85B6-40DC-998A-8C64F9E1E866}">
      <dgm:prSet/>
      <dgm:spPr/>
      <dgm:t>
        <a:bodyPr/>
        <a:lstStyle/>
        <a:p>
          <a:r>
            <a:rPr lang="en-US"/>
            <a:t>was – I  he  she  it  </a:t>
          </a:r>
          <a:r>
            <a:rPr lang="ru-RU"/>
            <a:t>ед.ч</a:t>
          </a:r>
          <a:r>
            <a:rPr lang="en-US"/>
            <a:t>.</a:t>
          </a:r>
        </a:p>
      </dgm:t>
    </dgm:pt>
    <dgm:pt modelId="{A21C459F-076A-4F2B-AA3A-5B5534FE8B71}" type="parTrans" cxnId="{54445437-5792-4AD5-9055-DA1E69E8C627}">
      <dgm:prSet/>
      <dgm:spPr/>
      <dgm:t>
        <a:bodyPr/>
        <a:lstStyle/>
        <a:p>
          <a:endParaRPr lang="en-US"/>
        </a:p>
      </dgm:t>
    </dgm:pt>
    <dgm:pt modelId="{F506B749-B021-4551-88FE-5B95BFDA4B1D}" type="sibTrans" cxnId="{54445437-5792-4AD5-9055-DA1E69E8C627}">
      <dgm:prSet/>
      <dgm:spPr/>
      <dgm:t>
        <a:bodyPr/>
        <a:lstStyle/>
        <a:p>
          <a:endParaRPr lang="en-US"/>
        </a:p>
      </dgm:t>
    </dgm:pt>
    <dgm:pt modelId="{9B5F641A-4DF7-4B8D-962B-35C8E62AE852}">
      <dgm:prSet/>
      <dgm:spPr/>
      <dgm:t>
        <a:bodyPr/>
        <a:lstStyle/>
        <a:p>
          <a:r>
            <a:rPr lang="en-US"/>
            <a:t>were</a:t>
          </a:r>
          <a:r>
            <a:rPr lang="ru-RU"/>
            <a:t> –</a:t>
          </a:r>
          <a:r>
            <a:rPr lang="en-US"/>
            <a:t>you we they</a:t>
          </a:r>
          <a:r>
            <a:rPr lang="ru-RU"/>
            <a:t> мн.ч.</a:t>
          </a:r>
          <a:endParaRPr lang="en-US"/>
        </a:p>
      </dgm:t>
    </dgm:pt>
    <dgm:pt modelId="{0E5F2C16-7160-4D3D-9F64-837AFBF17E17}" type="parTrans" cxnId="{2C2FAE8D-DFE8-4333-B6EB-F0B9303CB364}">
      <dgm:prSet/>
      <dgm:spPr/>
      <dgm:t>
        <a:bodyPr/>
        <a:lstStyle/>
        <a:p>
          <a:endParaRPr lang="en-US"/>
        </a:p>
      </dgm:t>
    </dgm:pt>
    <dgm:pt modelId="{327DCC7D-DD9E-4D83-910B-FF32B78FA756}" type="sibTrans" cxnId="{2C2FAE8D-DFE8-4333-B6EB-F0B9303CB364}">
      <dgm:prSet/>
      <dgm:spPr/>
      <dgm:t>
        <a:bodyPr/>
        <a:lstStyle/>
        <a:p>
          <a:endParaRPr lang="en-US"/>
        </a:p>
      </dgm:t>
    </dgm:pt>
    <dgm:pt modelId="{17AABA26-B8E5-44FC-8AAA-1BAD8DCC35D0}" type="pres">
      <dgm:prSet presAssocID="{BD63CBA7-B8AB-40EE-A132-7C7CFC61BC11}" presName="diagram" presStyleCnt="0">
        <dgm:presLayoutVars>
          <dgm:dir/>
          <dgm:resizeHandles val="exact"/>
        </dgm:presLayoutVars>
      </dgm:prSet>
      <dgm:spPr/>
    </dgm:pt>
    <dgm:pt modelId="{CF6A9BC9-0368-46D6-A709-6D11E3A4D054}" type="pres">
      <dgm:prSet presAssocID="{9289A3F1-85B6-40DC-998A-8C64F9E1E866}" presName="arrow" presStyleLbl="node1" presStyleIdx="0" presStyleCnt="2">
        <dgm:presLayoutVars>
          <dgm:bulletEnabled val="1"/>
        </dgm:presLayoutVars>
      </dgm:prSet>
      <dgm:spPr/>
    </dgm:pt>
    <dgm:pt modelId="{0F9193CA-3F35-4DC9-B09F-0EF298B9B644}" type="pres">
      <dgm:prSet presAssocID="{9B5F641A-4DF7-4B8D-962B-35C8E62AE852}" presName="arrow" presStyleLbl="node1" presStyleIdx="1" presStyleCnt="2">
        <dgm:presLayoutVars>
          <dgm:bulletEnabled val="1"/>
        </dgm:presLayoutVars>
      </dgm:prSet>
      <dgm:spPr/>
    </dgm:pt>
  </dgm:ptLst>
  <dgm:cxnLst>
    <dgm:cxn modelId="{744B2F33-766C-41F3-9B96-3C3D17FAF87B}" type="presOf" srcId="{BD63CBA7-B8AB-40EE-A132-7C7CFC61BC11}" destId="{17AABA26-B8E5-44FC-8AAA-1BAD8DCC35D0}" srcOrd="0" destOrd="0" presId="urn:microsoft.com/office/officeart/2005/8/layout/arrow5"/>
    <dgm:cxn modelId="{54445437-5792-4AD5-9055-DA1E69E8C627}" srcId="{BD63CBA7-B8AB-40EE-A132-7C7CFC61BC11}" destId="{9289A3F1-85B6-40DC-998A-8C64F9E1E866}" srcOrd="0" destOrd="0" parTransId="{A21C459F-076A-4F2B-AA3A-5B5534FE8B71}" sibTransId="{F506B749-B021-4551-88FE-5B95BFDA4B1D}"/>
    <dgm:cxn modelId="{2C2FAE8D-DFE8-4333-B6EB-F0B9303CB364}" srcId="{BD63CBA7-B8AB-40EE-A132-7C7CFC61BC11}" destId="{9B5F641A-4DF7-4B8D-962B-35C8E62AE852}" srcOrd="1" destOrd="0" parTransId="{0E5F2C16-7160-4D3D-9F64-837AFBF17E17}" sibTransId="{327DCC7D-DD9E-4D83-910B-FF32B78FA756}"/>
    <dgm:cxn modelId="{36F301C8-C2ED-4C51-A462-100E8EBA9331}" type="presOf" srcId="{9289A3F1-85B6-40DC-998A-8C64F9E1E866}" destId="{CF6A9BC9-0368-46D6-A709-6D11E3A4D054}" srcOrd="0" destOrd="0" presId="urn:microsoft.com/office/officeart/2005/8/layout/arrow5"/>
    <dgm:cxn modelId="{84D1EEE0-057A-4387-AC9A-3729FC4F566B}" type="presOf" srcId="{9B5F641A-4DF7-4B8D-962B-35C8E62AE852}" destId="{0F9193CA-3F35-4DC9-B09F-0EF298B9B644}" srcOrd="0" destOrd="0" presId="urn:microsoft.com/office/officeart/2005/8/layout/arrow5"/>
    <dgm:cxn modelId="{5A1B0875-2BA0-40A5-B882-45EF5B0F21E6}" type="presParOf" srcId="{17AABA26-B8E5-44FC-8AAA-1BAD8DCC35D0}" destId="{CF6A9BC9-0368-46D6-A709-6D11E3A4D054}" srcOrd="0" destOrd="0" presId="urn:microsoft.com/office/officeart/2005/8/layout/arrow5"/>
    <dgm:cxn modelId="{12A454D3-CB36-4782-B012-0BC84905EFDC}" type="presParOf" srcId="{17AABA26-B8E5-44FC-8AAA-1BAD8DCC35D0}" destId="{0F9193CA-3F35-4DC9-B09F-0EF298B9B6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B127-5BCC-409E-92ED-3BE090277951}">
      <dsp:nvSpPr>
        <dsp:cNvPr id="0" name=""/>
        <dsp:cNvSpPr/>
      </dsp:nvSpPr>
      <dsp:spPr>
        <a:xfrm>
          <a:off x="1085155" y="1407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47285-1694-406F-83E9-F698C477A645}">
      <dsp:nvSpPr>
        <dsp:cNvPr id="0" name=""/>
        <dsp:cNvSpPr/>
      </dsp:nvSpPr>
      <dsp:spPr>
        <a:xfrm>
          <a:off x="1553156" y="6087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207F6-C0DD-4BA3-A17A-610D5950646D}">
      <dsp:nvSpPr>
        <dsp:cNvPr id="0" name=""/>
        <dsp:cNvSpPr/>
      </dsp:nvSpPr>
      <dsp:spPr>
        <a:xfrm>
          <a:off x="383155" y="30207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The use of the verb to be in the Past, Present and Future Tenses</a:t>
          </a:r>
        </a:p>
      </dsp:txBody>
      <dsp:txXfrm>
        <a:off x="383155" y="3020718"/>
        <a:ext cx="3600000" cy="720000"/>
      </dsp:txXfrm>
    </dsp:sp>
    <dsp:sp modelId="{E349C4AE-0329-40BC-A03C-93075E8DEF03}">
      <dsp:nvSpPr>
        <dsp:cNvPr id="0" name=""/>
        <dsp:cNvSpPr/>
      </dsp:nvSpPr>
      <dsp:spPr>
        <a:xfrm>
          <a:off x="5315156" y="1407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BE585-0757-41F0-8832-F3ABEF588A72}">
      <dsp:nvSpPr>
        <dsp:cNvPr id="0" name=""/>
        <dsp:cNvSpPr/>
      </dsp:nvSpPr>
      <dsp:spPr>
        <a:xfrm>
          <a:off x="5783156" y="6087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8A176-E4E7-4AB2-8F68-6C82CBDE24FF}">
      <dsp:nvSpPr>
        <dsp:cNvPr id="0" name=""/>
        <dsp:cNvSpPr/>
      </dsp:nvSpPr>
      <dsp:spPr>
        <a:xfrm>
          <a:off x="4613156" y="30207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600" kern="1200"/>
            <a:t>Спряжение глагола </a:t>
          </a:r>
          <a:r>
            <a:rPr lang="en-US" sz="1600" b="1" kern="1200"/>
            <a:t>to be</a:t>
          </a:r>
          <a:r>
            <a:rPr lang="ru-RU" sz="1600" b="1" kern="1200"/>
            <a:t> </a:t>
          </a:r>
          <a:r>
            <a:rPr lang="ru-RU" sz="1600" kern="1200"/>
            <a:t>в прошедшем, настоящем и будущем временах</a:t>
          </a:r>
          <a:r>
            <a:rPr lang="en-US" sz="1600" b="1" kern="1200"/>
            <a:t> </a:t>
          </a:r>
          <a:endParaRPr lang="en-US" sz="1600" kern="1200"/>
        </a:p>
      </dsp:txBody>
      <dsp:txXfrm>
        <a:off x="4613156" y="3020718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F7015-377A-4E93-8526-D0A40D35B038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D6C6D-F23B-4E79-8DE7-17DC051197B7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Прошедшее</a:t>
          </a:r>
          <a:endParaRPr lang="en-US" sz="3200" kern="1200"/>
        </a:p>
      </dsp:txBody>
      <dsp:txXfrm>
        <a:off x="350877" y="1380951"/>
        <a:ext cx="2604477" cy="1617116"/>
      </dsp:txXfrm>
    </dsp:sp>
    <dsp:sp modelId="{86B70F48-0B64-4D32-9760-933BBC6C9DCA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CE8AD-8B5F-4CC9-BF46-179A6053840D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Настоящее</a:t>
          </a:r>
          <a:endParaRPr lang="en-US" sz="3200" kern="1200"/>
        </a:p>
      </dsp:txBody>
      <dsp:txXfrm>
        <a:off x="3657110" y="1380951"/>
        <a:ext cx="2604477" cy="1617116"/>
      </dsp:txXfrm>
    </dsp:sp>
    <dsp:sp modelId="{A9EFE6BF-1F2D-4BD4-8A53-369C40430530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C4DC6-8208-4224-885F-E1A5FD413D1D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/>
            <a:t>Будущее</a:t>
          </a:r>
          <a:endParaRPr lang="en-US" sz="3200" kern="1200"/>
        </a:p>
      </dsp:txBody>
      <dsp:txXfrm>
        <a:off x="6963344" y="1380951"/>
        <a:ext cx="2604477" cy="161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70F40-6501-4B95-BAAE-29AA933F0809}">
      <dsp:nvSpPr>
        <dsp:cNvPr id="0" name=""/>
        <dsp:cNvSpPr/>
      </dsp:nvSpPr>
      <dsp:spPr>
        <a:xfrm rot="5400000">
          <a:off x="3720929" y="99597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am – I  </a:t>
          </a:r>
          <a:r>
            <a:rPr lang="ru-RU" sz="1800" kern="1200"/>
            <a:t>(я)</a:t>
          </a:r>
          <a:endParaRPr lang="en-US" sz="1800" kern="1200"/>
        </a:p>
      </dsp:txBody>
      <dsp:txXfrm rot="-5400000">
        <a:off x="4023641" y="236685"/>
        <a:ext cx="903799" cy="1038850"/>
      </dsp:txXfrm>
    </dsp:sp>
    <dsp:sp modelId="{4A6AC813-706D-4D27-A79A-9B3A5CBE1370}">
      <dsp:nvSpPr>
        <dsp:cNvPr id="0" name=""/>
        <dsp:cNvSpPr/>
      </dsp:nvSpPr>
      <dsp:spPr>
        <a:xfrm>
          <a:off x="5171898" y="303343"/>
          <a:ext cx="1684295" cy="90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6E08A3-9C57-4855-B28A-2FACB0E211B7}">
      <dsp:nvSpPr>
        <dsp:cNvPr id="0" name=""/>
        <dsp:cNvSpPr/>
      </dsp:nvSpPr>
      <dsp:spPr>
        <a:xfrm rot="5400000">
          <a:off x="2302861" y="99597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05573" y="236685"/>
        <a:ext cx="903799" cy="1038850"/>
      </dsp:txXfrm>
    </dsp:sp>
    <dsp:sp modelId="{5BA7C4B2-EEB5-47D3-9720-DE6CFB3750F2}">
      <dsp:nvSpPr>
        <dsp:cNvPr id="0" name=""/>
        <dsp:cNvSpPr/>
      </dsp:nvSpPr>
      <dsp:spPr>
        <a:xfrm rot="5400000">
          <a:off x="3009178" y="138062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– he she it</a:t>
          </a:r>
        </a:p>
      </dsp:txBody>
      <dsp:txXfrm rot="-5400000">
        <a:off x="3311890" y="1517716"/>
        <a:ext cx="903799" cy="1038850"/>
      </dsp:txXfrm>
    </dsp:sp>
    <dsp:sp modelId="{B12E4FC1-2BE3-4853-941A-167FADC94C9D}">
      <dsp:nvSpPr>
        <dsp:cNvPr id="0" name=""/>
        <dsp:cNvSpPr/>
      </dsp:nvSpPr>
      <dsp:spPr>
        <a:xfrm>
          <a:off x="1422983" y="1584373"/>
          <a:ext cx="1629962" cy="90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F9F7E-5ACF-417C-A6AA-28F571B3E7FA}">
      <dsp:nvSpPr>
        <dsp:cNvPr id="0" name=""/>
        <dsp:cNvSpPr/>
      </dsp:nvSpPr>
      <dsp:spPr>
        <a:xfrm rot="5400000">
          <a:off x="4427246" y="138062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729958" y="1517716"/>
        <a:ext cx="903799" cy="1038850"/>
      </dsp:txXfrm>
    </dsp:sp>
    <dsp:sp modelId="{FDDAF3BC-5C74-4BC6-83E0-9594CB0E9631}">
      <dsp:nvSpPr>
        <dsp:cNvPr id="0" name=""/>
        <dsp:cNvSpPr/>
      </dsp:nvSpPr>
      <dsp:spPr>
        <a:xfrm rot="5400000">
          <a:off x="3720929" y="266165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are – we you they</a:t>
          </a:r>
        </a:p>
      </dsp:txBody>
      <dsp:txXfrm rot="-5400000">
        <a:off x="4023641" y="2798746"/>
        <a:ext cx="903799" cy="1038850"/>
      </dsp:txXfrm>
    </dsp:sp>
    <dsp:sp modelId="{9E1C2AC8-9045-4B31-9B40-C3BE3D058F44}">
      <dsp:nvSpPr>
        <dsp:cNvPr id="0" name=""/>
        <dsp:cNvSpPr/>
      </dsp:nvSpPr>
      <dsp:spPr>
        <a:xfrm>
          <a:off x="5171898" y="2865403"/>
          <a:ext cx="1684295" cy="90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53BC3-7D98-4F4F-A8D4-FD0C6BAC9034}">
      <dsp:nvSpPr>
        <dsp:cNvPr id="0" name=""/>
        <dsp:cNvSpPr/>
      </dsp:nvSpPr>
      <dsp:spPr>
        <a:xfrm rot="5400000">
          <a:off x="2302861" y="266165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605573" y="2798746"/>
        <a:ext cx="903799" cy="1038850"/>
      </dsp:txXfrm>
    </dsp:sp>
    <dsp:sp modelId="{E00FC211-C724-4F83-9BF2-A461DF3EEEC9}">
      <dsp:nvSpPr>
        <dsp:cNvPr id="0" name=""/>
        <dsp:cNvSpPr/>
      </dsp:nvSpPr>
      <dsp:spPr>
        <a:xfrm rot="5400000">
          <a:off x="3009178" y="394268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-5400000">
        <a:off x="3311890" y="4079776"/>
        <a:ext cx="903799" cy="1038850"/>
      </dsp:txXfrm>
    </dsp:sp>
    <dsp:sp modelId="{1C76117C-1A4D-476C-B59E-C311D10CCFE5}">
      <dsp:nvSpPr>
        <dsp:cNvPr id="0" name=""/>
        <dsp:cNvSpPr/>
      </dsp:nvSpPr>
      <dsp:spPr>
        <a:xfrm>
          <a:off x="1422983" y="4146433"/>
          <a:ext cx="1629962" cy="905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9DF2-8A49-453C-886F-A9A2FABFF6F7}">
      <dsp:nvSpPr>
        <dsp:cNvPr id="0" name=""/>
        <dsp:cNvSpPr/>
      </dsp:nvSpPr>
      <dsp:spPr>
        <a:xfrm rot="5400000">
          <a:off x="4427246" y="3942688"/>
          <a:ext cx="1509224" cy="131302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4729958" y="4079776"/>
        <a:ext cx="903799" cy="1038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A9BC9-0368-46D6-A709-6D11E3A4D054}">
      <dsp:nvSpPr>
        <dsp:cNvPr id="0" name=""/>
        <dsp:cNvSpPr/>
      </dsp:nvSpPr>
      <dsp:spPr>
        <a:xfrm rot="16200000">
          <a:off x="1022" y="689826"/>
          <a:ext cx="2590664" cy="2590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was – I  he  she  it  </a:t>
          </a:r>
          <a:r>
            <a:rPr lang="ru-RU" sz="2300" kern="1200"/>
            <a:t>ед.ч</a:t>
          </a:r>
          <a:r>
            <a:rPr lang="en-US" sz="2300" kern="1200"/>
            <a:t>.</a:t>
          </a:r>
        </a:p>
      </dsp:txBody>
      <dsp:txXfrm rot="5400000">
        <a:off x="1022" y="1337492"/>
        <a:ext cx="2137298" cy="1295332"/>
      </dsp:txXfrm>
    </dsp:sp>
    <dsp:sp modelId="{0F9193CA-3F35-4DC9-B09F-0EF298B9B644}">
      <dsp:nvSpPr>
        <dsp:cNvPr id="0" name=""/>
        <dsp:cNvSpPr/>
      </dsp:nvSpPr>
      <dsp:spPr>
        <a:xfrm rot="5400000">
          <a:off x="2783875" y="689826"/>
          <a:ext cx="2590664" cy="2590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were</a:t>
          </a:r>
          <a:r>
            <a:rPr lang="ru-RU" sz="2300" kern="1200"/>
            <a:t> –</a:t>
          </a:r>
          <a:r>
            <a:rPr lang="en-US" sz="2300" kern="1200"/>
            <a:t>you we they</a:t>
          </a:r>
          <a:r>
            <a:rPr lang="ru-RU" sz="2300" kern="1200"/>
            <a:t> мн.ч.</a:t>
          </a:r>
          <a:endParaRPr lang="en-US" sz="2300" kern="1200"/>
        </a:p>
      </dsp:txBody>
      <dsp:txXfrm rot="-5400000">
        <a:off x="3237241" y="1337492"/>
        <a:ext cx="2137298" cy="129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1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62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4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086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5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3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8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6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5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4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61C1C-58B8-41F0-BD4D-61ABDF594A47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684DDB-BD37-4835-BC2F-2B58664B9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0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extBox 1">
            <a:extLst>
              <a:ext uri="{FF2B5EF4-FFF2-40B4-BE49-F238E27FC236}">
                <a16:creationId xmlns:a16="http://schemas.microsoft.com/office/drawing/2014/main" id="{6CEF1793-D3FB-DD1B-C03F-82EEE49EFA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93628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340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friends.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друзьями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carefree.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беззаботными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sweet.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милыми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were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very energetic.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были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очень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активными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</p:txBody>
      </p:sp>
      <p:pic>
        <p:nvPicPr>
          <p:cNvPr id="7" name="Рисунок 6" descr="Изображение выглядит как спорт, челове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2D862E35-BFA4-2AE4-B1F1-5EE1C5D80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5" r="1655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4821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 descr="Пояс по боевым искусствам: крупный план">
            <a:extLst>
              <a:ext uri="{FF2B5EF4-FFF2-40B4-BE49-F238E27FC236}">
                <a16:creationId xmlns:a16="http://schemas.microsoft.com/office/drawing/2014/main" id="{CFC0DAD2-4817-4CBE-28C8-C61878701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5" t="9091" r="11247"/>
          <a:stretch/>
        </p:blipFill>
        <p:spPr>
          <a:xfrm>
            <a:off x="4506012" y="-1"/>
            <a:ext cx="7685988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Форма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глагола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to be в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будущем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времени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неизменна</a:t>
            </a: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will be</a:t>
            </a:r>
          </a:p>
        </p:txBody>
      </p:sp>
    </p:spTree>
    <p:extLst>
      <p:ext uri="{BB962C8B-B14F-4D97-AF65-F5344CB8AC3E}">
        <p14:creationId xmlns:p14="http://schemas.microsoft.com/office/powerpoint/2010/main" val="171048467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83A11B25-A1F8-6B4A-C064-714E212B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15827"/>
          <a:stretch/>
        </p:blipFill>
        <p:spPr>
          <a:xfrm>
            <a:off x="-3156" y="160872"/>
            <a:ext cx="12191980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2680" y="424207"/>
            <a:ext cx="6089716" cy="44494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May be in the far future…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(</a:t>
            </a:r>
            <a:r>
              <a:rPr lang="en-US" sz="2100" dirty="0" err="1">
                <a:solidFill>
                  <a:srgbClr val="FFFFFF"/>
                </a:solidFill>
              </a:rPr>
              <a:t>Возможно</a:t>
            </a:r>
            <a:r>
              <a:rPr lang="en-US" sz="2100" dirty="0">
                <a:solidFill>
                  <a:srgbClr val="FFFFFF"/>
                </a:solidFill>
              </a:rPr>
              <a:t> в </a:t>
            </a:r>
            <a:r>
              <a:rPr lang="en-US" sz="2100" dirty="0" err="1">
                <a:solidFill>
                  <a:srgbClr val="FFFFFF"/>
                </a:solidFill>
              </a:rPr>
              <a:t>далеком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будущем</a:t>
            </a:r>
            <a:r>
              <a:rPr lang="en-US" sz="2100" dirty="0">
                <a:solidFill>
                  <a:srgbClr val="FFFFFF"/>
                </a:solidFill>
              </a:rPr>
              <a:t>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They </a:t>
            </a:r>
            <a:r>
              <a:rPr lang="en-US" sz="2100" b="1" dirty="0">
                <a:solidFill>
                  <a:srgbClr val="FFFFFF"/>
                </a:solidFill>
              </a:rPr>
              <a:t>will be</a:t>
            </a:r>
            <a:r>
              <a:rPr lang="en-US" sz="2100" dirty="0">
                <a:solidFill>
                  <a:srgbClr val="FFFFFF"/>
                </a:solidFill>
              </a:rPr>
              <a:t> retired.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(</a:t>
            </a:r>
            <a:r>
              <a:rPr lang="en-US" sz="2100" dirty="0" err="1">
                <a:solidFill>
                  <a:srgbClr val="FFFFFF"/>
                </a:solidFill>
              </a:rPr>
              <a:t>Они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будут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пенсионерами</a:t>
            </a:r>
            <a:r>
              <a:rPr lang="en-US" sz="2100" dirty="0">
                <a:solidFill>
                  <a:srgbClr val="FFFFFF"/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She </a:t>
            </a:r>
            <a:r>
              <a:rPr lang="en-US" sz="2100" b="1" dirty="0">
                <a:solidFill>
                  <a:srgbClr val="FFFFFF"/>
                </a:solidFill>
              </a:rPr>
              <a:t>will be</a:t>
            </a:r>
            <a:r>
              <a:rPr lang="en-US" sz="2100" dirty="0">
                <a:solidFill>
                  <a:srgbClr val="FFFFFF"/>
                </a:solidFill>
              </a:rPr>
              <a:t> a grandmother.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(</a:t>
            </a:r>
            <a:r>
              <a:rPr lang="en-US" sz="2100" dirty="0" err="1">
                <a:solidFill>
                  <a:srgbClr val="FFFFFF"/>
                </a:solidFill>
              </a:rPr>
              <a:t>Она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будет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бабушкой</a:t>
            </a:r>
            <a:r>
              <a:rPr lang="en-US" sz="2100" dirty="0">
                <a:solidFill>
                  <a:srgbClr val="FFFFFF"/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He </a:t>
            </a:r>
            <a:r>
              <a:rPr lang="en-US" sz="2100" b="1" dirty="0">
                <a:solidFill>
                  <a:srgbClr val="FFFFFF"/>
                </a:solidFill>
              </a:rPr>
              <a:t>will be</a:t>
            </a:r>
            <a:r>
              <a:rPr lang="en-US" sz="2100" dirty="0">
                <a:solidFill>
                  <a:srgbClr val="FFFFFF"/>
                </a:solidFill>
              </a:rPr>
              <a:t> a grandfather.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100" dirty="0">
                <a:solidFill>
                  <a:srgbClr val="FFFFFF"/>
                </a:solidFill>
              </a:rPr>
              <a:t>(</a:t>
            </a:r>
            <a:r>
              <a:rPr lang="en-US" sz="2100" dirty="0" err="1">
                <a:solidFill>
                  <a:srgbClr val="FFFFFF"/>
                </a:solidFill>
              </a:rPr>
              <a:t>Он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будет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дедушкой</a:t>
            </a:r>
            <a:r>
              <a:rPr lang="en-US" sz="2100" dirty="0">
                <a:solidFill>
                  <a:srgbClr val="FFFFFF"/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12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oking down on a path in a forest in winter">
            <a:extLst>
              <a:ext uri="{FF2B5EF4-FFF2-40B4-BE49-F238E27FC236}">
                <a16:creationId xmlns:a16="http://schemas.microsoft.com/office/drawing/2014/main" id="{8621EDAC-DA95-BC51-BA1A-2D2979090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9434" r="12057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-82572" y="288959"/>
            <a:ext cx="5559918" cy="316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Thank you for your attention!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354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286933" y="609600"/>
            <a:ext cx="10197494" cy="109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be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011" y="2082188"/>
            <a:ext cx="10168569" cy="71481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Was/were</a:t>
            </a:r>
            <a:endParaRPr lang="en-US" sz="4000" b="1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Am/is/are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endParaRPr lang="ru-RU" sz="40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603FFD69-16CE-D49D-F384-6EDBCD3FF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54568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363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8119" y="727114"/>
            <a:ext cx="974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“to be”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времени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8670" y="2793836"/>
            <a:ext cx="2517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4688145" y="1983709"/>
            <a:ext cx="495759" cy="3029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TextBox 24">
            <a:extLst>
              <a:ext uri="{FF2B5EF4-FFF2-40B4-BE49-F238E27FC236}">
                <a16:creationId xmlns:a16="http://schemas.microsoft.com/office/drawing/2014/main" id="{65FE9624-9808-13F6-437B-E0EF778E0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861809"/>
              </p:ext>
            </p:extLst>
          </p:nvPr>
        </p:nvGraphicFramePr>
        <p:xfrm>
          <a:off x="3216559" y="1435000"/>
          <a:ext cx="8279177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637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31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35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36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/>
          <p:cNvSpPr txBox="1"/>
          <p:nvPr/>
        </p:nvSpPr>
        <p:spPr>
          <a:xfrm>
            <a:off x="5209563" y="999241"/>
            <a:ext cx="4064439" cy="504212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Shasha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Cаша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teacher.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учитель).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smart and kind.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умный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добрый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twenty-five years old.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Ему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25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married.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женат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текст, человек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D7BF28B6-AAB1-E027-226A-E1913658D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0" r="11037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8031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9563" y="1687399"/>
            <a:ext cx="4064439" cy="4353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Aлла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Sasha`s wife.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Это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его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doctor. 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врач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smart and kind too.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умная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добрая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тоже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twenty-four.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Ей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24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).</a:t>
            </a:r>
          </a:p>
        </p:txBody>
      </p:sp>
      <p:pic>
        <p:nvPicPr>
          <p:cNvPr id="5" name="Рисунок 4" descr="Изображение выглядит как человек, окно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E17D0316-5D19-61D8-CC76-E14EB6B2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1650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862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9726" y="1378165"/>
            <a:ext cx="2934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Shasha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together.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вместе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married.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женаты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parents.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happy.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Они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счастливы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A5B18D4-3D33-B8FB-17CF-49CFD76148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3766" y="1037063"/>
            <a:ext cx="8809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 be”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прошедшем времени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7856" y="3432066"/>
            <a:ext cx="284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4096328" y="3160287"/>
            <a:ext cx="457200" cy="22748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FF8C3807-F7FC-9DD2-258C-9873A61FCF33}"/>
              </a:ext>
            </a:extLst>
          </p:cNvPr>
          <p:cNvGraphicFramePr/>
          <p:nvPr/>
        </p:nvGraphicFramePr>
        <p:xfrm>
          <a:off x="4553528" y="2493123"/>
          <a:ext cx="5375563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48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 years ago…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назад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Shasha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happy child.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Саша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веселым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ребенком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funny.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забавным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дерево, внешний, человек, носит&#10;&#10;Автоматически созданное описание">
            <a:extLst>
              <a:ext uri="{FF2B5EF4-FFF2-40B4-BE49-F238E27FC236}">
                <a16:creationId xmlns:a16="http://schemas.microsoft.com/office/drawing/2014/main" id="{28F4BBA5-F367-92F2-616D-3224694A6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2" r="445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74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563" y="1489435"/>
            <a:ext cx="4064439" cy="455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Meanwhile…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временем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Аlla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little girl.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Алла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маленькой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девочкой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good swimmer.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хорошим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овцом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She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funny too.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Она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тоже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была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забавной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вода, водный вид спорта, плавание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9D7E51A4-C5F9-CE1D-59AB-D78662FDE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3313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951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22364</TotalTime>
  <Words>419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Геворкян Карен Генрикович</cp:lastModifiedBy>
  <cp:revision>71</cp:revision>
  <dcterms:created xsi:type="dcterms:W3CDTF">2017-02-05T06:35:25Z</dcterms:created>
  <dcterms:modified xsi:type="dcterms:W3CDTF">2022-11-09T17:01:38Z</dcterms:modified>
</cp:coreProperties>
</file>