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62" r:id="rId5"/>
    <p:sldId id="258" r:id="rId6"/>
    <p:sldId id="263" r:id="rId7"/>
    <p:sldId id="259" r:id="rId8"/>
    <p:sldId id="264" r:id="rId9"/>
    <p:sldId id="261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410" initials="4" lastIdx="1" clrIdx="0">
    <p:extLst>
      <p:ext uri="{19B8F6BF-5375-455C-9EA6-DF929625EA0E}">
        <p15:presenceInfo xmlns:p15="http://schemas.microsoft.com/office/powerpoint/2012/main" userId="4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4T18:56:41.054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27853-3C38-45C6-BA9E-24B073439F54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7D161-6FF9-47F8-9E38-1B310CD5CB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6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https://www.youtube.com/watch?v=Tp_keGngI4A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7D161-6FF9-47F8-9E38-1B310CD5CB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2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ты знаешь о Лермонтове</a:t>
            </a:r>
            <a:r>
              <a:rPr lang="ru-RU" baseline="0" dirty="0" smtClean="0"/>
              <a:t> 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7D161-6FF9-47F8-9E38-1B310CD5CB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8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2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6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1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1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3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0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4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1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23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1421-7942-46E2-A853-219C778E5B66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30503-ED97-4C21-AAF6-6112ECB3F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59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83"/>
            <a:ext cx="12115800" cy="68612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0612" y="14302"/>
            <a:ext cx="9144000" cy="2387600"/>
          </a:xfrm>
        </p:spPr>
        <p:txBody>
          <a:bodyPr/>
          <a:lstStyle/>
          <a:p>
            <a:r>
              <a:rPr lang="ru-RU" dirty="0" smtClean="0"/>
              <a:t>М.Ю. Лермонтова «Бородино»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9424" y="2898654"/>
            <a:ext cx="9144000" cy="1655762"/>
          </a:xfrm>
        </p:spPr>
        <p:txBody>
          <a:bodyPr/>
          <a:lstStyle/>
          <a:p>
            <a:r>
              <a:rPr lang="ru-RU" dirty="0" smtClean="0"/>
              <a:t>Образ исторического события в стихотворении.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6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29" y="0"/>
            <a:ext cx="10673693" cy="68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4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676" y="365125"/>
            <a:ext cx="1890347" cy="18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3769"/>
            <a:ext cx="8065477" cy="58780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/>
              <a:t>Стихотворение написано к 25-летию Отечественной войны 1812 года в 1837 году. </a:t>
            </a:r>
            <a:r>
              <a:rPr lang="ru-RU" dirty="0" smtClean="0"/>
              <a:t>В этом же году оно было опубликовано в журнале “Современник”. Идея написания произведения возникла у автора ещё в 1832–34 годах. </a:t>
            </a:r>
            <a:r>
              <a:rPr lang="ru-RU" b="1" dirty="0" smtClean="0"/>
              <a:t>Решающую роль сыграли воспоминания родственника поэта – Афанасия Алексеевича Столыпина, который был братом бабушки Лермонтова.</a:t>
            </a:r>
            <a:r>
              <a:rPr lang="ru-RU" dirty="0" smtClean="0"/>
              <a:t> Многие детали заимствованы из его рассказа, и сама личность повествователя есть в стихотворении. </a:t>
            </a:r>
            <a:r>
              <a:rPr lang="ru-RU" b="1" dirty="0" smtClean="0"/>
              <a:t>Знаменитый образ полковника без имени из стихотворения по некоторым данным – списан с личности Петра Багратиона, выдающегося полководца, проявившего себя в боях с французами.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021" y="677006"/>
            <a:ext cx="3866979" cy="529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7 cентября 1812 года... БОРОДИНО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0438" cy="685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7068" y="246185"/>
            <a:ext cx="8247185" cy="64711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/>
              <a:t>Стихотворение</a:t>
            </a:r>
            <a:r>
              <a:rPr lang="ru-RU" dirty="0" smtClean="0"/>
              <a:t> написано ярким образным народным языком, оно</a:t>
            </a:r>
            <a:r>
              <a:rPr lang="ru-RU" b="1" dirty="0" smtClean="0"/>
              <a:t> раскрывает субъективный взгляд на бой близ деревни Бородино, который имел решающее значение во всей русско-французской войне. Тема стихотворения – показ мужественного подвига русского народа на войне. </a:t>
            </a:r>
            <a:r>
              <a:rPr lang="ru-RU" dirty="0" smtClean="0"/>
              <a:t>Именно Лермонтов впервые подчеркнул значимость простых солдат, русского народа в борьбе с захватчиками. Художественно выразительно и документально точно он описывает события легендарного сражения, добавляя ему бытовые детали, человеческие характеры, эмоциональную окраску и атмосферу всеобщего патриотизма. Главная мысль произведения – сила России в народе, патриотическом духе. </a:t>
            </a:r>
            <a:r>
              <a:rPr lang="ru-RU" b="1" dirty="0" smtClean="0"/>
              <a:t>Смысл и идея стихотворения – показать героическое прошлое своей страны.</a:t>
            </a:r>
            <a:r>
              <a:rPr lang="ru-RU" dirty="0" smtClean="0"/>
              <a:t> Лирический герой рассказывает о событиях сражения простым, понятным языком, без сложных терминов и пафосных фраз.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853"/>
            <a:ext cx="3835702" cy="52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2307"/>
            <a:ext cx="12229047" cy="69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844562" y="149469"/>
            <a:ext cx="7347438" cy="66293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Жанром “Бородино” принято считать лирическое стихотворение. Многие исследователи определяют его как балладу или народную оду. Все эти определения верны. Близость к балладе доказывает наличие повествовательного характера, народной оде – воспевание славы и патриотизма русских солдат. Стихотворение пестрит приёмами звукописи, которые красочно передают картины сражения, звуки ударов, выстрелов, рукопашных схваток. Специальная лексика, использованная в стихотворении, подчёркивает реалистичность повествования и знание рассказчиком военных тонкостей: “булат”, “лафет”, “редут”, “картечь”, “кивер”.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9069" y="43962"/>
            <a:ext cx="10515600" cy="1325563"/>
          </a:xfrm>
        </p:spPr>
        <p:txBody>
          <a:bodyPr/>
          <a:lstStyle/>
          <a:p>
            <a:r>
              <a:rPr lang="ru-RU" dirty="0" smtClean="0"/>
              <a:t>Жанр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02751"/>
            <a:ext cx="4300024" cy="6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2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83" y="83127"/>
            <a:ext cx="8648442" cy="6567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53" y="1515120"/>
            <a:ext cx="5895343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329</Words>
  <Application>Microsoft Office PowerPoint</Application>
  <PresentationFormat>Широкоэкранный</PresentationFormat>
  <Paragraphs>10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М.Ю. Лермонтова «Бородино»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Жанр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М.Ю. Лермонтова «Бородино»</dc:title>
  <dc:creator>410</dc:creator>
  <cp:lastModifiedBy>410</cp:lastModifiedBy>
  <cp:revision>7</cp:revision>
  <dcterms:created xsi:type="dcterms:W3CDTF">2022-10-24T13:40:51Z</dcterms:created>
  <dcterms:modified xsi:type="dcterms:W3CDTF">2022-11-11T10:32:02Z</dcterms:modified>
</cp:coreProperties>
</file>