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09" autoAdjust="0"/>
  </p:normalViewPr>
  <p:slideViewPr>
    <p:cSldViewPr>
      <p:cViewPr varScale="1">
        <p:scale>
          <a:sx n="110" d="100"/>
          <a:sy n="110" d="100"/>
        </p:scale>
        <p:origin x="16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-900000">
            <a:off x="-128910" y="3721771"/>
            <a:ext cx="6673633" cy="1606102"/>
          </a:xfrm>
        </p:spPr>
        <p:txBody>
          <a:bodyPr>
            <a:noAutofit/>
          </a:bodyPr>
          <a:lstStyle/>
          <a:p>
            <a:r>
              <a:rPr lang="en-US" sz="4800" dirty="0"/>
              <a:t>Oscar Wilde</a:t>
            </a:r>
            <a:r>
              <a:rPr lang="ru-RU" sz="4800" dirty="0"/>
              <a:t>:</a:t>
            </a:r>
            <a:r>
              <a:rPr lang="en-US" sz="4800" dirty="0"/>
              <a:t> one of the most talented writers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-900000">
            <a:off x="1594440" y="5107104"/>
            <a:ext cx="5272518" cy="112849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Prepared by 8A grade students</a:t>
            </a:r>
          </a:p>
          <a:p>
            <a:r>
              <a:rPr lang="en-US" dirty="0" err="1"/>
              <a:t>Yaroslav</a:t>
            </a:r>
            <a:r>
              <a:rPr lang="en-US" dirty="0"/>
              <a:t> </a:t>
            </a:r>
            <a:r>
              <a:rPr lang="en-US" dirty="0" err="1"/>
              <a:t>Ageev</a:t>
            </a:r>
            <a:r>
              <a:rPr lang="en-US" dirty="0"/>
              <a:t> and </a:t>
            </a:r>
            <a:r>
              <a:rPr lang="en-US" dirty="0" err="1"/>
              <a:t>Dmitriy</a:t>
            </a:r>
            <a:r>
              <a:rPr lang="en-US" dirty="0"/>
              <a:t> </a:t>
            </a:r>
            <a:r>
              <a:rPr lang="en-US" dirty="0" err="1"/>
              <a:t>Ismailov</a:t>
            </a:r>
            <a:endParaRPr lang="en-US" dirty="0"/>
          </a:p>
          <a:p>
            <a:r>
              <a:rPr lang="en-US" dirty="0"/>
              <a:t>School 10, Angarsk</a:t>
            </a:r>
          </a:p>
          <a:p>
            <a:r>
              <a:rPr lang="en-US" dirty="0"/>
              <a:t>28/04/2021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584">
            <a:off x="6911652" y="2149510"/>
            <a:ext cx="185985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Childhood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effectLst/>
              </a:rPr>
              <a:t>Oscar Wilde was born in Dublin on October the 18th, 1854.</a:t>
            </a:r>
          </a:p>
          <a:p>
            <a:r>
              <a:rPr lang="en-US" dirty="0">
                <a:effectLst/>
              </a:rPr>
              <a:t>His father was a well-known doctor and an author of many scientific works. His mother was a fine lady, who wrote poems about Ireland. </a:t>
            </a:r>
            <a:endParaRPr lang="ru-RU" dirty="0">
              <a:effectLst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7419">
            <a:off x="3700463" y="1341959"/>
            <a:ext cx="2581275" cy="3388269"/>
          </a:xfrm>
        </p:spPr>
      </p:pic>
    </p:spTree>
    <p:extLst>
      <p:ext uri="{BB962C8B-B14F-4D97-AF65-F5344CB8AC3E}">
        <p14:creationId xmlns:p14="http://schemas.microsoft.com/office/powerpoint/2010/main" val="38617458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Childhood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900000">
            <a:off x="3510842" y="718066"/>
            <a:ext cx="2791406" cy="507762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>
              <a:effectLst/>
            </a:endParaRPr>
          </a:p>
          <a:p>
            <a:r>
              <a:rPr lang="en-US" dirty="0">
                <a:effectLst/>
              </a:rPr>
              <a:t>The boy’s childhood was connected with poetry and theatre, which had a huge 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</a:rPr>
              <a:t>impact</a:t>
            </a:r>
            <a:r>
              <a:rPr lang="en-US" dirty="0">
                <a:effectLst/>
              </a:rPr>
              <a:t> on his future literary career and lifestyle.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At nine years old, Oscar started 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</a:rPr>
              <a:t>attending</a:t>
            </a:r>
            <a:r>
              <a:rPr lang="en-US" dirty="0">
                <a:effectLst/>
              </a:rPr>
              <a:t> the Royal School. 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Oscar ‘s elder brother William was two years older. Wilde's sister, Isola, was born in 1857 and died at age of nine of 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</a:rPr>
              <a:t>meningitis</a:t>
            </a:r>
            <a:r>
              <a:rPr lang="en-US" dirty="0">
                <a:effectLst/>
              </a:rPr>
              <a:t>. Wilde's poem "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/>
              </a:rPr>
              <a:t>Requiescat</a:t>
            </a:r>
            <a:r>
              <a:rPr lang="en-US" dirty="0">
                <a:effectLst/>
              </a:rPr>
              <a:t>" is written to her memory.</a:t>
            </a:r>
            <a:endParaRPr lang="ru-RU" dirty="0">
              <a:effectLst/>
            </a:endParaRPr>
          </a:p>
          <a:p>
            <a:endParaRPr lang="ru-RU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"Tread lightly, she is near</a:t>
            </a:r>
            <a:endParaRPr lang="ru-RU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 Under the snow</a:t>
            </a:r>
            <a:endParaRPr lang="ru-RU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 Speak 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</a:rPr>
              <a:t>gently</a:t>
            </a:r>
            <a:r>
              <a:rPr lang="en-US" dirty="0">
                <a:effectLst/>
              </a:rPr>
              <a:t>, she can hear</a:t>
            </a:r>
            <a:endParaRPr lang="ru-RU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 the 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</a:rPr>
              <a:t>daisies</a:t>
            </a:r>
            <a:r>
              <a:rPr lang="en-US" dirty="0">
                <a:effectLst/>
              </a:rPr>
              <a:t> grow" </a:t>
            </a:r>
            <a:endParaRPr lang="ru-RU" dirty="0">
              <a:effectLst/>
            </a:endParaRPr>
          </a:p>
          <a:p>
            <a:endParaRPr lang="ru-RU" dirty="0"/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7308304" y="764704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Impact - </a:t>
            </a:r>
            <a:r>
              <a:rPr lang="ru-RU" dirty="0"/>
              <a:t>влияние</a:t>
            </a: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7311125" y="1484784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Attending – </a:t>
            </a:r>
            <a:r>
              <a:rPr lang="ru-RU" dirty="0"/>
              <a:t>посещать</a:t>
            </a: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7305056" y="2210356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Meningitis</a:t>
            </a:r>
            <a:r>
              <a:rPr lang="ru-RU" dirty="0"/>
              <a:t> </a:t>
            </a:r>
            <a:r>
              <a:rPr lang="en-US" dirty="0"/>
              <a:t>-</a:t>
            </a:r>
            <a:r>
              <a:rPr lang="ru-RU" dirty="0"/>
              <a:t>менингит</a:t>
            </a: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311125" y="2930072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Gently –</a:t>
            </a:r>
            <a:r>
              <a:rPr lang="ru-RU" dirty="0"/>
              <a:t> тихо, нежно</a:t>
            </a: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7311125" y="3658954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Daisies</a:t>
            </a:r>
            <a:r>
              <a:rPr lang="ru-RU" dirty="0"/>
              <a:t> </a:t>
            </a:r>
            <a:r>
              <a:rPr lang="en-US" dirty="0"/>
              <a:t>-</a:t>
            </a:r>
            <a:r>
              <a:rPr lang="ru-RU" dirty="0"/>
              <a:t>ромашки</a:t>
            </a: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7305056" y="4365104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«</a:t>
            </a:r>
            <a:r>
              <a:rPr lang="en-US" sz="1600" dirty="0"/>
              <a:t>Requiescat</a:t>
            </a:r>
            <a:r>
              <a:rPr lang="ru-RU" sz="1600" dirty="0"/>
              <a:t>» </a:t>
            </a:r>
            <a:r>
              <a:rPr lang="en-US" sz="1600" dirty="0"/>
              <a:t>- </a:t>
            </a:r>
            <a:r>
              <a:rPr lang="ru-RU" sz="1600" dirty="0"/>
              <a:t>«Отдых»(лат.)</a:t>
            </a:r>
          </a:p>
        </p:txBody>
      </p:sp>
    </p:spTree>
    <p:extLst>
      <p:ext uri="{BB962C8B-B14F-4D97-AF65-F5344CB8AC3E}">
        <p14:creationId xmlns:p14="http://schemas.microsoft.com/office/powerpoint/2010/main" val="23437771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25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2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at college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034">
            <a:off x="314983" y="2392324"/>
            <a:ext cx="3233368" cy="1821542"/>
          </a:xfr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effectLst/>
              </a:rPr>
              <a:t>At the age of 17 in 1871 he entered Trinity College in Dublin. After having graduated from Trinity College he entered Magdalen College in Oxford. There he improved his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</a:rPr>
              <a:t>pronunciation</a:t>
            </a:r>
            <a:r>
              <a:rPr lang="en-US" dirty="0">
                <a:effectLst/>
              </a:rPr>
              <a:t>. He was one of the best students. He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</a:rPr>
              <a:t>graduated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en-US" dirty="0">
                <a:effectLst/>
              </a:rPr>
              <a:t>from this college in 1878. He showed an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</a:rPr>
              <a:t>outstanding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en-US" dirty="0">
                <a:effectLst/>
              </a:rPr>
              <a:t>academic result.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Magdalen College in Oxford</a:t>
            </a:r>
            <a:endParaRPr lang="ru-RU" dirty="0"/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161646" y="4725144"/>
            <a:ext cx="1962082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Pronunciation - </a:t>
            </a:r>
            <a:r>
              <a:rPr lang="ru-RU" sz="1400" dirty="0"/>
              <a:t>произношение</a:t>
            </a: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143050" y="6173559"/>
            <a:ext cx="1980678" cy="627919"/>
          </a:xfrm>
          <a:prstGeom prst="snip2DiagRect">
            <a:avLst>
              <a:gd name="adj1" fmla="val 17469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Outstanding -</a:t>
            </a:r>
            <a:r>
              <a:rPr lang="ru-RU" sz="1400" dirty="0"/>
              <a:t>выдающийся</a:t>
            </a: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143050" y="5449352"/>
            <a:ext cx="198067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Graduate –</a:t>
            </a:r>
            <a:r>
              <a:rPr lang="ru-RU" sz="1400" dirty="0"/>
              <a:t> закончил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42660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 build="p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353">
            <a:off x="1984068" y="656413"/>
            <a:ext cx="6051233" cy="48927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952">
            <a:off x="1360598" y="3561272"/>
            <a:ext cx="4060939" cy="2807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2" b="15949"/>
          <a:stretch/>
        </p:blipFill>
        <p:spPr>
          <a:xfrm rot="891224">
            <a:off x="170698" y="370295"/>
            <a:ext cx="2129450" cy="1366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562">
            <a:off x="5657319" y="3832964"/>
            <a:ext cx="3143913" cy="2561730"/>
          </a:xfrm>
          <a:prstGeom prst="rect">
            <a:avLst/>
          </a:prstGeom>
        </p:spPr>
      </p:pic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7229276" y="116632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literary –</a:t>
            </a:r>
            <a:r>
              <a:rPr lang="ru-RU" sz="1600" dirty="0"/>
              <a:t>   литературный</a:t>
            </a: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229276" y="836712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Career</a:t>
            </a:r>
            <a:r>
              <a:rPr lang="ru-RU" dirty="0"/>
              <a:t> - </a:t>
            </a:r>
            <a:r>
              <a:rPr lang="en-US" dirty="0"/>
              <a:t> </a:t>
            </a:r>
            <a:r>
              <a:rPr lang="ru-RU" dirty="0"/>
              <a:t>карьера</a:t>
            </a: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7229276" y="1556792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Review -</a:t>
            </a:r>
            <a:r>
              <a:rPr lang="ru-RU" dirty="0"/>
              <a:t>обзор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67FEE0-D844-4A30-AAD3-46BDAC7CE85C}"/>
              </a:ext>
            </a:extLst>
          </p:cNvPr>
          <p:cNvSpPr/>
          <p:nvPr/>
        </p:nvSpPr>
        <p:spPr>
          <a:xfrm rot="983779">
            <a:off x="254985" y="1893282"/>
            <a:ext cx="26285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After that, he moved to Chelsea in London (1879) to start literary career. In 1881, he published his first collection of poetry – “Poems” that received mixed reviews by critics.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4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of Oscar Wilde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r="21945"/>
          <a:stretch/>
        </p:blipFill>
        <p:spPr>
          <a:xfrm rot="20720617">
            <a:off x="2583616" y="577143"/>
            <a:ext cx="3782222" cy="4253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900000">
            <a:off x="3128263" y="4958431"/>
            <a:ext cx="4251411" cy="1693668"/>
          </a:xfrm>
        </p:spPr>
        <p:txBody>
          <a:bodyPr>
            <a:normAutofit fontScale="55000" lnSpcReduction="20000"/>
          </a:bodyPr>
          <a:lstStyle/>
          <a:p>
            <a:r>
              <a:rPr lang="en-US" sz="3400" dirty="0">
                <a:solidFill>
                  <a:srgbClr val="F2F2F2"/>
                </a:solidFill>
                <a:effectLst/>
              </a:rPr>
              <a:t>Oscar Wilde </a:t>
            </a:r>
            <a:r>
              <a:rPr lang="en-US" sz="3400" dirty="0">
                <a:effectLst/>
              </a:rPr>
              <a:t> </a:t>
            </a:r>
            <a:r>
              <a:rPr lang="en-US" sz="3400" b="1" dirty="0">
                <a:solidFill>
                  <a:schemeClr val="bg2">
                    <a:lumMod val="75000"/>
                  </a:schemeClr>
                </a:solidFill>
                <a:effectLst/>
              </a:rPr>
              <a:t>glorified</a:t>
            </a:r>
            <a:r>
              <a:rPr lang="en-US" sz="3400" b="1" dirty="0">
                <a:effectLst/>
              </a:rPr>
              <a:t> </a:t>
            </a:r>
            <a:r>
              <a:rPr lang="en-US" sz="3400" dirty="0">
                <a:effectLst/>
              </a:rPr>
              <a:t>beauty. He admired unselfishness, kindness, and generosity. He </a:t>
            </a:r>
            <a:r>
              <a:rPr lang="en-US" sz="3400" b="1" dirty="0">
                <a:solidFill>
                  <a:schemeClr val="bg2">
                    <a:lumMod val="75000"/>
                  </a:schemeClr>
                </a:solidFill>
                <a:effectLst/>
              </a:rPr>
              <a:t>despised egotism</a:t>
            </a:r>
            <a:r>
              <a:rPr lang="en-US" sz="3400" dirty="0">
                <a:effectLst/>
              </a:rPr>
              <a:t> and </a:t>
            </a:r>
            <a:r>
              <a:rPr lang="en-US" sz="3400" b="1" dirty="0">
                <a:solidFill>
                  <a:schemeClr val="bg2">
                    <a:lumMod val="75000"/>
                  </a:schemeClr>
                </a:solidFill>
                <a:effectLst/>
              </a:rPr>
              <a:t>greed</a:t>
            </a:r>
            <a:r>
              <a:rPr lang="en-US" sz="3400" b="1" dirty="0">
                <a:effectLst/>
              </a:rPr>
              <a:t>.</a:t>
            </a:r>
            <a:r>
              <a:rPr lang="en-US" sz="3400" dirty="0">
                <a:effectLst/>
              </a:rPr>
              <a:t> Oscar showed the contrast between </a:t>
            </a:r>
            <a:r>
              <a:rPr lang="en-US" sz="3400" b="1" dirty="0">
                <a:solidFill>
                  <a:schemeClr val="bg2">
                    <a:lumMod val="75000"/>
                  </a:schemeClr>
                </a:solidFill>
                <a:effectLst/>
              </a:rPr>
              <a:t>wealth</a:t>
            </a:r>
            <a:r>
              <a:rPr lang="en-US" sz="3400" b="1" dirty="0">
                <a:effectLst/>
              </a:rPr>
              <a:t> </a:t>
            </a:r>
            <a:r>
              <a:rPr lang="en-US" sz="3400" dirty="0">
                <a:effectLst/>
              </a:rPr>
              <a:t>and </a:t>
            </a:r>
            <a:r>
              <a:rPr lang="en-US" sz="3400" b="1" dirty="0">
                <a:solidFill>
                  <a:schemeClr val="bg2">
                    <a:lumMod val="75000"/>
                  </a:schemeClr>
                </a:solidFill>
                <a:effectLst/>
              </a:rPr>
              <a:t>poverty</a:t>
            </a:r>
            <a:r>
              <a:rPr lang="en-US" sz="3400" dirty="0">
                <a:effectLst/>
              </a:rPr>
              <a:t>.</a:t>
            </a:r>
            <a:endParaRPr lang="ru-RU" sz="3400" dirty="0">
              <a:effectLst/>
            </a:endParaRPr>
          </a:p>
          <a:p>
            <a:endParaRPr lang="ru-RU" dirty="0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07504" y="116632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Glorifies - </a:t>
            </a:r>
            <a:r>
              <a:rPr lang="ru-RU" dirty="0"/>
              <a:t>прославляет</a:t>
            </a: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107263" y="875656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Despises - </a:t>
            </a:r>
            <a:r>
              <a:rPr lang="ru-RU" dirty="0"/>
              <a:t>презирает</a:t>
            </a: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107504" y="1616807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Egotism - </a:t>
            </a:r>
            <a:r>
              <a:rPr lang="ru-RU" dirty="0"/>
              <a:t>эгоизм</a:t>
            </a: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107504" y="3068960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Wealth - </a:t>
            </a:r>
            <a:r>
              <a:rPr lang="ru-RU" dirty="0"/>
              <a:t>богатство</a:t>
            </a: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107263" y="2348880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Greed - </a:t>
            </a:r>
            <a:r>
              <a:rPr lang="ru-RU" dirty="0"/>
              <a:t>жадность</a:t>
            </a: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107263" y="3789040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Poverty - </a:t>
            </a:r>
            <a:r>
              <a:rPr lang="ru-RU" dirty="0"/>
              <a:t>бедность</a:t>
            </a:r>
          </a:p>
        </p:txBody>
      </p:sp>
    </p:spTree>
    <p:extLst>
      <p:ext uri="{BB962C8B-B14F-4D97-AF65-F5344CB8AC3E}">
        <p14:creationId xmlns:p14="http://schemas.microsoft.com/office/powerpoint/2010/main" val="31459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Wilde’s last years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900000">
            <a:off x="3859094" y="1009753"/>
            <a:ext cx="4658735" cy="2140697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</a:rPr>
              <a:t>Wilde died of meningitis on 30 November 1900 penniless in a cheap Paris hotel.</a:t>
            </a:r>
            <a:r>
              <a:rPr lang="ru-RU" sz="2000" dirty="0">
                <a:effectLst/>
              </a:rPr>
              <a:t> </a:t>
            </a:r>
            <a:r>
              <a:rPr lang="en-US" sz="2000" dirty="0">
                <a:effectLst/>
              </a:rPr>
              <a:t>His grave is at Pere Lachaise Cemetery.</a:t>
            </a:r>
            <a:endParaRPr lang="ru-RU" sz="2000" dirty="0">
              <a:effectLst/>
            </a:endParaRPr>
          </a:p>
          <a:p>
            <a:endParaRPr lang="ru-RU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85267" y="980728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Cemetery</a:t>
            </a:r>
            <a:r>
              <a:rPr lang="ru-RU" sz="1400" dirty="0"/>
              <a:t> </a:t>
            </a:r>
            <a:r>
              <a:rPr lang="en-US" sz="1400" dirty="0"/>
              <a:t>- </a:t>
            </a:r>
            <a:r>
              <a:rPr lang="ru-RU" sz="1400" dirty="0"/>
              <a:t>кладбище</a:t>
            </a: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85267" y="1700808"/>
            <a:ext cx="1763688" cy="864096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Penniless</a:t>
            </a:r>
            <a:r>
              <a:rPr lang="ru-RU" sz="1200" dirty="0"/>
              <a:t> </a:t>
            </a:r>
            <a:r>
              <a:rPr lang="en-US" sz="1200" dirty="0"/>
              <a:t>–</a:t>
            </a:r>
            <a:r>
              <a:rPr lang="ru-RU" sz="1200" dirty="0"/>
              <a:t> без гроша в кармане</a:t>
            </a: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85267" y="2624628"/>
            <a:ext cx="1763688" cy="648072"/>
          </a:xfrm>
          <a:prstGeom prst="snip2DiagRect">
            <a:avLst>
              <a:gd name="adj1" fmla="val 0"/>
              <a:gd name="adj2" fmla="val 28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Grave -</a:t>
            </a:r>
            <a:r>
              <a:rPr lang="ru-RU" dirty="0"/>
              <a:t>могила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59">
            <a:off x="3176428" y="2711109"/>
            <a:ext cx="3016055" cy="3275436"/>
          </a:xfrm>
          <a:prstGeom prst="rect">
            <a:avLst/>
          </a:prstGeom>
        </p:spPr>
      </p:pic>
      <p:sp>
        <p:nvSpPr>
          <p:cNvPr id="9" name="Текст 2"/>
          <p:cNvSpPr txBox="1">
            <a:spLocks/>
          </p:cNvSpPr>
          <p:nvPr/>
        </p:nvSpPr>
        <p:spPr>
          <a:xfrm rot="952523">
            <a:off x="2617499" y="5809927"/>
            <a:ext cx="2213148" cy="759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3152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97280" indent="-32004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2024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46888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Grave</a:t>
            </a:r>
            <a:r>
              <a:rPr lang="en-US" dirty="0"/>
              <a:t> of Oscar Wilde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8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6" grpId="0" animBg="1"/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4500000">
            <a:off x="-958405" y="3177356"/>
            <a:ext cx="5586056" cy="1691640"/>
          </a:xfrm>
        </p:spPr>
        <p:txBody>
          <a:bodyPr/>
          <a:lstStyle/>
          <a:p>
            <a:r>
              <a:rPr lang="en-US" dirty="0"/>
              <a:t>Thanks for attention!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1"/>
          <a:stretch/>
        </p:blipFill>
        <p:spPr>
          <a:xfrm rot="886261">
            <a:off x="3233978" y="2557963"/>
            <a:ext cx="4956836" cy="39453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034439-A713-4ADA-8066-665A966FC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6311">
            <a:off x="6005926" y="378913"/>
            <a:ext cx="2779985" cy="2752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A6CEA-29FB-4F0B-B145-C7E72A547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1285">
            <a:off x="405667" y="1025211"/>
            <a:ext cx="1907704" cy="28205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4CE1C7-D888-40C4-9C5E-E5C750ACB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5507">
            <a:off x="389261" y="2735619"/>
            <a:ext cx="1683060" cy="2446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3AB710-2EE3-44C8-BD9F-7FBF4071E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550">
            <a:off x="3646606" y="301504"/>
            <a:ext cx="2750749" cy="21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ilter">
  <a:themeElements>
    <a:clrScheme name="Другая 3">
      <a:dk1>
        <a:srgbClr val="7F7F7F"/>
      </a:dk1>
      <a:lt1>
        <a:srgbClr val="F2F2F2"/>
      </a:lt1>
      <a:dk2>
        <a:srgbClr val="FFA365"/>
      </a:dk2>
      <a:lt2>
        <a:srgbClr val="FFFFCC"/>
      </a:lt2>
      <a:accent1>
        <a:srgbClr val="D48700"/>
      </a:accent1>
      <a:accent2>
        <a:srgbClr val="9EB626"/>
      </a:accent2>
      <a:accent3>
        <a:srgbClr val="99987F"/>
      </a:accent3>
      <a:accent4>
        <a:srgbClr val="99FF66"/>
      </a:accent4>
      <a:accent5>
        <a:srgbClr val="FF6600"/>
      </a:accent5>
      <a:accent6>
        <a:srgbClr val="3399FF"/>
      </a:accent6>
      <a:hlink>
        <a:srgbClr val="F4ED5B"/>
      </a:hlink>
      <a:folHlink>
        <a:srgbClr val="E8DCE1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TM01859865[[fn=Порядок]]</Template>
  <TotalTime>161</TotalTime>
  <Words>296</Words>
  <Application>Microsoft Office PowerPoint</Application>
  <PresentationFormat>Экран (4:3)</PresentationFormat>
  <Paragraphs>47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Cambria</vt:lpstr>
      <vt:lpstr>Rockwell</vt:lpstr>
      <vt:lpstr>Wingdings</vt:lpstr>
      <vt:lpstr>Kilter</vt:lpstr>
      <vt:lpstr>Oscar Wilde: one of the most talented writers</vt:lpstr>
      <vt:lpstr>Childhood</vt:lpstr>
      <vt:lpstr>Childhood</vt:lpstr>
      <vt:lpstr>Education at college</vt:lpstr>
      <vt:lpstr>Презентация PowerPoint</vt:lpstr>
      <vt:lpstr>Work of Oscar Wilde</vt:lpstr>
      <vt:lpstr>Wilde’s last years</vt:lpstr>
      <vt:lpstr>Thanks for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Oscar Wilde: one of the talented writers</dc:title>
  <dc:creator>Job Account</dc:creator>
  <cp:lastModifiedBy>Sonia</cp:lastModifiedBy>
  <cp:revision>18</cp:revision>
  <dcterms:created xsi:type="dcterms:W3CDTF">2021-04-27T11:42:37Z</dcterms:created>
  <dcterms:modified xsi:type="dcterms:W3CDTF">2022-11-09T17:08:21Z</dcterms:modified>
</cp:coreProperties>
</file>