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65" r:id="rId11"/>
    <p:sldId id="263" r:id="rId12"/>
    <p:sldId id="264" r:id="rId13"/>
    <p:sldId id="262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3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0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7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EB01-6AA5-4F01-8D94-D4A2D3CB79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04799" y="790832"/>
            <a:ext cx="11841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  <a:br>
              <a:rPr lang="ru-RU" dirty="0" smtClean="0"/>
            </a:br>
            <a:r>
              <a:rPr lang="ru-RU" dirty="0" smtClean="0"/>
              <a:t> ДЕТСКИЙ САД №47 ОБЩЕРАЗВИВАЮЩЕГО ВИДА</a:t>
            </a:r>
          </a:p>
          <a:p>
            <a:pPr algn="ctr"/>
            <a:r>
              <a:rPr lang="ru-RU" dirty="0" smtClean="0"/>
              <a:t>СЕМИНАР-ПРАКТИКУМ ДЛЯ ПЕДАГОГОВ ДОУ</a:t>
            </a:r>
          </a:p>
          <a:p>
            <a:pPr algn="ctr"/>
            <a:r>
              <a:rPr lang="ru-RU" dirty="0" smtClean="0"/>
              <a:t>«ОДНА ИЗ ТЕХНОЛОГИЙ РАЗВИТИЯ КРИТИЧЕСКОГО МЫШЛЕНИЯ, ПРИЕМ КУБИКА БЛУМА НА ООД»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ПОДГОТОВИЛА ВОСПИТАТЕЛЬ СТАРШЕЙ ГРУППЫ МБДОУ Д/С </a:t>
            </a:r>
          </a:p>
          <a:p>
            <a:pPr algn="ctr"/>
            <a:r>
              <a:rPr lang="ru-RU" dirty="0" smtClean="0"/>
              <a:t> ЕВДОКИМОВА О. Б.</a:t>
            </a:r>
          </a:p>
          <a:p>
            <a:pPr algn="ctr"/>
            <a:r>
              <a:rPr lang="ru-RU" dirty="0" smtClean="0"/>
              <a:t>     11.2022Г.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99254" y="2879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16" y="3369854"/>
            <a:ext cx="3628767" cy="27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2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18640" r="14355" b="12847"/>
          <a:stretch/>
        </p:blipFill>
        <p:spPr>
          <a:xfrm>
            <a:off x="4258963" y="2438399"/>
            <a:ext cx="4184821" cy="336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16" y="881450"/>
            <a:ext cx="504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мыть фрукты и овощи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4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20905" r="2986" b="11111"/>
          <a:stretch/>
        </p:blipFill>
        <p:spPr>
          <a:xfrm>
            <a:off x="3171566" y="2323070"/>
            <a:ext cx="4827373" cy="340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7730" y="642552"/>
            <a:ext cx="398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воды в жизни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2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7718" r="16544" b="16383"/>
          <a:stretch/>
        </p:blipFill>
        <p:spPr>
          <a:xfrm>
            <a:off x="3962399" y="2693772"/>
            <a:ext cx="4151872" cy="2825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2141" y="840260"/>
            <a:ext cx="593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ПРИДУМАЙ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Что можно сделать еще по дому с помощью воды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21550" r="5787" b="7587"/>
          <a:stretch/>
        </p:blipFill>
        <p:spPr>
          <a:xfrm>
            <a:off x="3657599" y="2236979"/>
            <a:ext cx="4876800" cy="3616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6313" y="864973"/>
            <a:ext cx="379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ты знаешь водные процедуры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6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2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r="19936" b="15300"/>
          <a:stretch/>
        </p:blipFill>
        <p:spPr>
          <a:xfrm>
            <a:off x="3836485" y="2899719"/>
            <a:ext cx="4466226" cy="3179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6485" y="1301578"/>
            <a:ext cx="532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комнатные растения ты знаешь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1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724930" y="617838"/>
            <a:ext cx="111004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Кубика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сказке 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Катаева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Цветик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автора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имя главной героини.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главные черты характера девочки.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волшебные слова, которые произносила Женя.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Женины желания.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Назови, какое желание было самое лучшее, самое необходимое, самое правильное?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Почему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эта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является волшебной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старушка подарила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цветик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Жене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(Девочка заблудилась, а старушка ей помогла)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девочка разбила мамину вазу?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(Она была невнимательной, начала считать ворон, когда доставала вазу)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Женя захотела попасть на Северный полюс?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Жене стало жалко мальчика?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можно было загадать только семь желаний?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37751" y="749643"/>
            <a:ext cx="11351741" cy="51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Объясни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ты понимаешь выражения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«считать ворон»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«зевать по сторонам»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«взяла досада»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 есть мочи»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«сквозь землю провалилась»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Объясните, какие желания девочки показались вам важными? А какие бесполезными?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как вела себя девочка, когда сбывались её желания.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почему в конце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 появился мальчик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которого болели ноги?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(Чтобы проверить, 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поступит Женя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есть у неё чувство сострадания или нет).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какое чувство заставило Женю загадать для себя все игрушки на свете?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чему учит нас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обязательно ли иметь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делать добрые дела?</a:t>
            </a:r>
          </a:p>
          <a:p>
            <a:pPr algn="ctr">
              <a:spcAft>
                <a:spcPts val="0"/>
              </a:spcAft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Предложи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 другого главного героя.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 дополнительного персонажа.</a:t>
            </a:r>
          </a:p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Предложи, как можно было бы изменить желание девочки про игрушки,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чтобы оно стало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«добрым»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«жадным»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659027" y="1166843"/>
            <a:ext cx="108162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Придумай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другое название для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другие волшебные слова.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волшебный предмет, который мог бы заменить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цветик –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иную концовку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сазки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Поделись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 впечатлениями: что тебе понравилось и не понравилось в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Поделись, кого тебе напоминает главный герой в жизни (по характеру, по поступкам?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 самым эмоциональным моментом в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Поделись, какие бы желания ты загадал, будь у тебя волшебный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 своим самым заветным желанием.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9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3654" y="947351"/>
            <a:ext cx="11261124" cy="486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ПРАКТИЧЕСКИЕ ЗАДАНИЯ ПЕДАГОГАМ: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Смоделировать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показывающий методику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Кубика «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работе с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по желанию выбирают тему. В помощи могут быть предоставлены картинки с темами.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4" t="25218"/>
          <a:stretch/>
        </p:blipFill>
        <p:spPr>
          <a:xfrm>
            <a:off x="833503" y="3429000"/>
            <a:ext cx="2340918" cy="3089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2612" r="3784" b="5225"/>
          <a:stretch/>
        </p:blipFill>
        <p:spPr>
          <a:xfrm>
            <a:off x="3868678" y="3814339"/>
            <a:ext cx="3404178" cy="2254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5046" r="4831" b="20840"/>
          <a:stretch/>
        </p:blipFill>
        <p:spPr>
          <a:xfrm>
            <a:off x="7866025" y="3759679"/>
            <a:ext cx="3732805" cy="23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«Кубик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только на первый взгляд кажется трудным. Но практика показала, что прием очень нравится детям, они быстро осваивают технику его использования.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знающий ничего, 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том, что бы зажечь в нем желание познавать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Дидро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75719" y="972064"/>
            <a:ext cx="103714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Современная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жизнь требует мышления высокого уровня, общения,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адаптироваться в широком спектре общественных и интеллектуальных ситуаций.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Актуальной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задачей современной педагогики является реализация компетентного подхода в образовании, который предполагает не усвоение ребенком отдельных друг от друга знаний и умений,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ими в комплексе.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Наше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требует новых подходов, использования современных инновационных технологий в ДОУ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Одной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таких технология является ТРКМ.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172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3999" y="1011928"/>
            <a:ext cx="9856573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ТРКМ-технология развития критического мышления.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Эта инновационная технология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позволяющая добиться позитивных результатов в формировании информационной компетентности ребенка. Она представляет собой целостную систему, формирующую навыки работы с информацией, дает возможность личностного роста ребенка, развития его индивидуальности, развития его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Критическое мышление происходит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когда новые, уже понятые идеи проверяются, оцениваются, развиваются и на основе проделанной работы делаются выводы.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открытое оценочное мышление, не принимающее догм и правил, развивающееся путем наложения новой информации на жизненный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личный опыт, это взвешенный подход к любым утверждениям.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6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1275" y="210065"/>
            <a:ext cx="11516497" cy="539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мышлением должен обладать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человек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именно:                            -умение принимать взвешенные решения;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-работать с информацией;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-выделять главное и второстепенное;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-анализировать различные стороны явлений.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развития критического мышления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очень точно передана в китайской пословице: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«Скажи мне-я забуду, покажи мне-я запомню, вовлеки меня-я пойму»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задача педагога заключается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передаче готовых знаний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условий для развития ребёнка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популярных приемов технологии критического мышления,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американским ученым и психологом Бенджамином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"Кубик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0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7365657" y="506628"/>
            <a:ext cx="4076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слова сказаны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Бенджамином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Блумом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американским педагогом и психологом, который является автором нескольких оригинальных приёмов педагогической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Одина из них -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22865"/>
          <a:stretch/>
        </p:blipFill>
        <p:spPr>
          <a:xfrm>
            <a:off x="501478" y="882778"/>
            <a:ext cx="6930081" cy="38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9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199" y="419202"/>
            <a:ext cx="10604157" cy="592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способствует активному развитию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критического мышления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 дошкольного возраста. Работая в режиме данной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педагог перестаёт быть главным источником информации, и,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превращает занятия в совместный и интересный поиск.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«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универсальной педагогической техники заключается в  разделение целей обучения на три блока: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когнитивную, то есть «знаю»;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психомоторную (или «творю»);                             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аффективную - «умею».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приема "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помогает в активной и занимательной форме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речь, мышление, воображение, память наших воспитанников.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6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318053" y="259493"/>
            <a:ext cx="7479957" cy="21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«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представляет собой объёмную фигуру, на сторонах которой написаны слова, являющиеся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отправной точкой для ответа: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fsd.multiurok.ru/html/2019/11/19/s_5dd41d7ade406/1260281_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74" y="1925358"/>
            <a:ext cx="3228202" cy="30072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27655" y="1178012"/>
            <a:ext cx="6466701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«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 методика использования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формулирует тему. Ребенок бросает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отвечает на вопрос темы, начинающийся с того слова, которое выпало на грани. Если ответ даётся неполный, то другие дети могут его дополнить и исправить.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6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62465" y="832022"/>
            <a:ext cx="9967784" cy="431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«Назови»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предполагает воспроизведение знаний. Ребёнку предлагается просто назвать предмет, явление, термин и т. д.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«Почему»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описать процессы, которые происходят с указанным предметом, явлением.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«Объясни»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развитие мышления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вопросы уточняющие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«Придумай»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вопросы этой категории подразумевают творческие задания, которые содержат в себе элемент предположения, вымысла.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«Поделись»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вопросы категории дают ребенку возможность выразить свое личное отношение, основываясь на личном опыте.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«Предложи»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умение применить полученные знания на практике.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39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21073" r="20375" b="13810"/>
          <a:stretch/>
        </p:blipFill>
        <p:spPr>
          <a:xfrm>
            <a:off x="4110680" y="2630894"/>
            <a:ext cx="3805882" cy="3286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7772" y="914401"/>
            <a:ext cx="466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НАЗОВИ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вода человеку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51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864</Words>
  <Application>Microsoft Office PowerPoint</Application>
  <PresentationFormat>Широкоэкранный</PresentationFormat>
  <Paragraphs>143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23</cp:revision>
  <cp:lastPrinted>2022-11-09T08:53:53Z</cp:lastPrinted>
  <dcterms:created xsi:type="dcterms:W3CDTF">2022-11-06T03:48:21Z</dcterms:created>
  <dcterms:modified xsi:type="dcterms:W3CDTF">2022-11-09T08:56:54Z</dcterms:modified>
</cp:coreProperties>
</file>