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4" r:id="rId5"/>
    <p:sldId id="266" r:id="rId6"/>
    <p:sldId id="281" r:id="rId7"/>
    <p:sldId id="282" r:id="rId8"/>
    <p:sldId id="286" r:id="rId9"/>
    <p:sldId id="285" r:id="rId10"/>
    <p:sldId id="283" r:id="rId11"/>
    <p:sldId id="288" r:id="rId12"/>
    <p:sldId id="284" r:id="rId13"/>
    <p:sldId id="290" r:id="rId14"/>
    <p:sldId id="289" r:id="rId15"/>
    <p:sldId id="287" r:id="rId16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8" d="100"/>
          <a:sy n="88" d="100"/>
        </p:scale>
        <p:origin x="494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5"/>
    </p:cViewPr>
  </p:sorter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58EF15-7531-4E89-949B-239C455C8DCC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7804D0-D942-42FD-9E87-6C87DD490EFC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/>
            <a:t>Школьная библиотека</a:t>
          </a:r>
          <a:endParaRPr lang="ru-RU" dirty="0"/>
        </a:p>
      </dgm:t>
    </dgm:pt>
    <dgm:pt modelId="{5846B647-92B2-4AB8-B8DE-60E219361D68}" type="parTrans" cxnId="{086E52F1-B65F-41B6-BD29-3B9B1DD187FB}">
      <dgm:prSet/>
      <dgm:spPr/>
      <dgm:t>
        <a:bodyPr/>
        <a:lstStyle/>
        <a:p>
          <a:endParaRPr lang="ru-RU"/>
        </a:p>
      </dgm:t>
    </dgm:pt>
    <dgm:pt modelId="{59522710-4496-450D-8DEC-B982D7CCA345}" type="sibTrans" cxnId="{086E52F1-B65F-41B6-BD29-3B9B1DD187FB}">
      <dgm:prSet/>
      <dgm:spPr/>
      <dgm:t>
        <a:bodyPr/>
        <a:lstStyle/>
        <a:p>
          <a:endParaRPr lang="ru-RU"/>
        </a:p>
      </dgm:t>
    </dgm:pt>
    <dgm:pt modelId="{A2623ECF-F2E9-4A35-B263-A2050C2B938C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/>
            <a:t>Книги</a:t>
          </a:r>
        </a:p>
        <a:p>
          <a:r>
            <a:rPr lang="ru-RU" dirty="0" smtClean="0"/>
            <a:t>Учебники</a:t>
          </a:r>
          <a:endParaRPr lang="ru-RU" dirty="0"/>
        </a:p>
      </dgm:t>
    </dgm:pt>
    <dgm:pt modelId="{CD648389-1257-46CF-B198-88CE956C1BF2}" type="parTrans" cxnId="{4C4B8530-6CF3-4069-B0F4-767DCB218EFD}">
      <dgm:prSet/>
      <dgm:spPr/>
      <dgm:t>
        <a:bodyPr/>
        <a:lstStyle/>
        <a:p>
          <a:endParaRPr lang="ru-RU"/>
        </a:p>
      </dgm:t>
    </dgm:pt>
    <dgm:pt modelId="{336B54EE-0099-4D8F-8C8F-9C330A2B15BA}" type="sibTrans" cxnId="{4C4B8530-6CF3-4069-B0F4-767DCB218EFD}">
      <dgm:prSet/>
      <dgm:spPr/>
      <dgm:t>
        <a:bodyPr/>
        <a:lstStyle/>
        <a:p>
          <a:endParaRPr lang="ru-RU"/>
        </a:p>
      </dgm:t>
    </dgm:pt>
    <dgm:pt modelId="{FA6D3438-2190-4C29-918E-CE350219AB85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6000" dirty="0" smtClean="0"/>
            <a:t>Школа</a:t>
          </a:r>
          <a:endParaRPr lang="ru-RU" sz="6000" dirty="0"/>
        </a:p>
      </dgm:t>
    </dgm:pt>
    <dgm:pt modelId="{0E46E49E-7463-4236-81BF-8D2BAAB9FE77}" type="parTrans" cxnId="{27A8B5C9-0A26-48E4-AD55-0934F1874114}">
      <dgm:prSet/>
      <dgm:spPr/>
      <dgm:t>
        <a:bodyPr/>
        <a:lstStyle/>
        <a:p>
          <a:endParaRPr lang="ru-RU"/>
        </a:p>
      </dgm:t>
    </dgm:pt>
    <dgm:pt modelId="{5DBAE400-90A1-44E5-8C2F-C1F4DE3E99B1}" type="sibTrans" cxnId="{27A8B5C9-0A26-48E4-AD55-0934F1874114}">
      <dgm:prSet/>
      <dgm:spPr/>
      <dgm:t>
        <a:bodyPr/>
        <a:lstStyle/>
        <a:p>
          <a:endParaRPr lang="ru-RU"/>
        </a:p>
      </dgm:t>
    </dgm:pt>
    <dgm:pt modelId="{96592EC7-6930-4F78-97FD-CD2A692541D2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/>
            <a:t>Учащиеся</a:t>
          </a:r>
        </a:p>
        <a:p>
          <a:r>
            <a:rPr lang="ru-RU" dirty="0" smtClean="0"/>
            <a:t>Педагоги</a:t>
          </a:r>
          <a:endParaRPr lang="ru-RU" dirty="0"/>
        </a:p>
      </dgm:t>
    </dgm:pt>
    <dgm:pt modelId="{9B40E43A-EA77-40AC-87C5-EB9DF020AD9E}" type="parTrans" cxnId="{027F446F-0019-4CB5-AEA6-4286044ED426}">
      <dgm:prSet/>
      <dgm:spPr/>
      <dgm:t>
        <a:bodyPr/>
        <a:lstStyle/>
        <a:p>
          <a:endParaRPr lang="ru-RU"/>
        </a:p>
      </dgm:t>
    </dgm:pt>
    <dgm:pt modelId="{5E9CFBDF-3280-4D51-87F9-DDD4DF1F9BC3}" type="sibTrans" cxnId="{027F446F-0019-4CB5-AEA6-4286044ED426}">
      <dgm:prSet/>
      <dgm:spPr/>
      <dgm:t>
        <a:bodyPr/>
        <a:lstStyle/>
        <a:p>
          <a:endParaRPr lang="ru-RU"/>
        </a:p>
      </dgm:t>
    </dgm:pt>
    <dgm:pt modelId="{C5958145-A4AA-4F59-AC23-49E884BA530D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/>
            <a:t>Педагог-библиотекарь</a:t>
          </a:r>
          <a:endParaRPr lang="ru-RU" dirty="0"/>
        </a:p>
      </dgm:t>
    </dgm:pt>
    <dgm:pt modelId="{7303A497-AF9E-4CE9-A1EE-8B886D57EE91}" type="parTrans" cxnId="{435E4C13-4F6C-4EB0-B505-976D7CB18445}">
      <dgm:prSet/>
      <dgm:spPr/>
      <dgm:t>
        <a:bodyPr/>
        <a:lstStyle/>
        <a:p>
          <a:endParaRPr lang="ru-RU"/>
        </a:p>
      </dgm:t>
    </dgm:pt>
    <dgm:pt modelId="{52AB01A2-A169-4B6B-A5C0-97984D414AC8}" type="sibTrans" cxnId="{435E4C13-4F6C-4EB0-B505-976D7CB18445}">
      <dgm:prSet/>
      <dgm:spPr/>
      <dgm:t>
        <a:bodyPr/>
        <a:lstStyle/>
        <a:p>
          <a:endParaRPr lang="ru-RU"/>
        </a:p>
      </dgm:t>
    </dgm:pt>
    <dgm:pt modelId="{723590A2-9D59-48A1-AC4C-8B15120A824E}" type="pres">
      <dgm:prSet presAssocID="{1F58EF15-7531-4E89-949B-239C455C8DC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577240-47ED-4A04-8DDE-057AFAA7E695}" type="pres">
      <dgm:prSet presAssocID="{CD7804D0-D942-42FD-9E87-6C87DD490EFC}" presName="vertOne" presStyleCnt="0"/>
      <dgm:spPr/>
    </dgm:pt>
    <dgm:pt modelId="{D296B91E-932E-455B-8721-D817ED438331}" type="pres">
      <dgm:prSet presAssocID="{CD7804D0-D942-42FD-9E87-6C87DD490EFC}" presName="txOne" presStyleLbl="node0" presStyleIdx="0" presStyleCnt="1" custLinFactNeighborX="-1840" custLinFactNeighborY="483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90F7EF-47EA-456E-98AF-B3EAAD332899}" type="pres">
      <dgm:prSet presAssocID="{CD7804D0-D942-42FD-9E87-6C87DD490EFC}" presName="parTransOne" presStyleCnt="0"/>
      <dgm:spPr/>
    </dgm:pt>
    <dgm:pt modelId="{F9C8376B-B631-4937-8025-FF2140BAD4ED}" type="pres">
      <dgm:prSet presAssocID="{CD7804D0-D942-42FD-9E87-6C87DD490EFC}" presName="horzOne" presStyleCnt="0"/>
      <dgm:spPr/>
    </dgm:pt>
    <dgm:pt modelId="{4EA9C588-5982-4385-84B8-16C1492367C6}" type="pres">
      <dgm:prSet presAssocID="{A2623ECF-F2E9-4A35-B263-A2050C2B938C}" presName="vertTwo" presStyleCnt="0"/>
      <dgm:spPr/>
    </dgm:pt>
    <dgm:pt modelId="{15DFE5DB-A535-4EBC-AD58-8785704E36BC}" type="pres">
      <dgm:prSet presAssocID="{A2623ECF-F2E9-4A35-B263-A2050C2B938C}" presName="txTwo" presStyleLbl="node2" presStyleIdx="0" presStyleCnt="2" custLinFactNeighborY="128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57AD72-4F2D-4423-AB4C-8DD924A56397}" type="pres">
      <dgm:prSet presAssocID="{A2623ECF-F2E9-4A35-B263-A2050C2B938C}" presName="parTransTwo" presStyleCnt="0"/>
      <dgm:spPr/>
    </dgm:pt>
    <dgm:pt modelId="{248BF72A-85A4-4139-BFAC-7E457AC3A358}" type="pres">
      <dgm:prSet presAssocID="{A2623ECF-F2E9-4A35-B263-A2050C2B938C}" presName="horzTwo" presStyleCnt="0"/>
      <dgm:spPr/>
    </dgm:pt>
    <dgm:pt modelId="{182A47CE-FD97-45F5-8EED-DDE4F83089D2}" type="pres">
      <dgm:prSet presAssocID="{FA6D3438-2190-4C29-918E-CE350219AB85}" presName="vertThree" presStyleCnt="0"/>
      <dgm:spPr/>
    </dgm:pt>
    <dgm:pt modelId="{317C9988-C1AC-464A-AA3E-EE77E61DD7A8}" type="pres">
      <dgm:prSet presAssocID="{FA6D3438-2190-4C29-918E-CE350219AB85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04B22C-04FE-464E-B59D-AC5A92736943}" type="pres">
      <dgm:prSet presAssocID="{FA6D3438-2190-4C29-918E-CE350219AB85}" presName="horzThree" presStyleCnt="0"/>
      <dgm:spPr/>
    </dgm:pt>
    <dgm:pt modelId="{3F6A7125-FF94-48D8-83B8-C86D097431C8}" type="pres">
      <dgm:prSet presAssocID="{336B54EE-0099-4D8F-8C8F-9C330A2B15BA}" presName="sibSpaceTwo" presStyleCnt="0"/>
      <dgm:spPr/>
    </dgm:pt>
    <dgm:pt modelId="{85F20BCF-751A-4EBF-9DF0-3842C55B0752}" type="pres">
      <dgm:prSet presAssocID="{96592EC7-6930-4F78-97FD-CD2A692541D2}" presName="vertTwo" presStyleCnt="0"/>
      <dgm:spPr/>
    </dgm:pt>
    <dgm:pt modelId="{DAAB2B5C-4A09-478A-8030-B38FB4A385F6}" type="pres">
      <dgm:prSet presAssocID="{96592EC7-6930-4F78-97FD-CD2A692541D2}" presName="txTwo" presStyleLbl="node2" presStyleIdx="1" presStyleCnt="2" custLinFactNeighborX="-1382" custLinFactNeighborY="-354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714CAF-04A3-4F63-A81F-176AA7033A76}" type="pres">
      <dgm:prSet presAssocID="{96592EC7-6930-4F78-97FD-CD2A692541D2}" presName="parTransTwo" presStyleCnt="0"/>
      <dgm:spPr/>
    </dgm:pt>
    <dgm:pt modelId="{CD652447-7054-42CA-AAA5-5409326D6B15}" type="pres">
      <dgm:prSet presAssocID="{96592EC7-6930-4F78-97FD-CD2A692541D2}" presName="horzTwo" presStyleCnt="0"/>
      <dgm:spPr/>
    </dgm:pt>
    <dgm:pt modelId="{AF531746-23EE-47FD-AA93-BA185FD325D9}" type="pres">
      <dgm:prSet presAssocID="{C5958145-A4AA-4F59-AC23-49E884BA530D}" presName="vertThree" presStyleCnt="0"/>
      <dgm:spPr/>
    </dgm:pt>
    <dgm:pt modelId="{E5EAB079-1266-41F4-AE52-7D0260446A00}" type="pres">
      <dgm:prSet presAssocID="{C5958145-A4AA-4F59-AC23-49E884BA530D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9E879F-FEB8-4FF2-A348-913CFD0AFBE6}" type="pres">
      <dgm:prSet presAssocID="{C5958145-A4AA-4F59-AC23-49E884BA530D}" presName="horzThree" presStyleCnt="0"/>
      <dgm:spPr/>
    </dgm:pt>
  </dgm:ptLst>
  <dgm:cxnLst>
    <dgm:cxn modelId="{8F6F4D1A-5749-492C-82A0-07B1BF57D4FF}" type="presOf" srcId="{C5958145-A4AA-4F59-AC23-49E884BA530D}" destId="{E5EAB079-1266-41F4-AE52-7D0260446A00}" srcOrd="0" destOrd="0" presId="urn:microsoft.com/office/officeart/2005/8/layout/hierarchy4"/>
    <dgm:cxn modelId="{027F446F-0019-4CB5-AEA6-4286044ED426}" srcId="{CD7804D0-D942-42FD-9E87-6C87DD490EFC}" destId="{96592EC7-6930-4F78-97FD-CD2A692541D2}" srcOrd="1" destOrd="0" parTransId="{9B40E43A-EA77-40AC-87C5-EB9DF020AD9E}" sibTransId="{5E9CFBDF-3280-4D51-87F9-DDD4DF1F9BC3}"/>
    <dgm:cxn modelId="{145780A3-AF6A-4CC4-804E-CF77B596F92F}" type="presOf" srcId="{96592EC7-6930-4F78-97FD-CD2A692541D2}" destId="{DAAB2B5C-4A09-478A-8030-B38FB4A385F6}" srcOrd="0" destOrd="0" presId="urn:microsoft.com/office/officeart/2005/8/layout/hierarchy4"/>
    <dgm:cxn modelId="{27A8B5C9-0A26-48E4-AD55-0934F1874114}" srcId="{A2623ECF-F2E9-4A35-B263-A2050C2B938C}" destId="{FA6D3438-2190-4C29-918E-CE350219AB85}" srcOrd="0" destOrd="0" parTransId="{0E46E49E-7463-4236-81BF-8D2BAAB9FE77}" sibTransId="{5DBAE400-90A1-44E5-8C2F-C1F4DE3E99B1}"/>
    <dgm:cxn modelId="{7CC30604-A59E-47DF-8B22-15DE93E4E1E0}" type="presOf" srcId="{FA6D3438-2190-4C29-918E-CE350219AB85}" destId="{317C9988-C1AC-464A-AA3E-EE77E61DD7A8}" srcOrd="0" destOrd="0" presId="urn:microsoft.com/office/officeart/2005/8/layout/hierarchy4"/>
    <dgm:cxn modelId="{435E4C13-4F6C-4EB0-B505-976D7CB18445}" srcId="{96592EC7-6930-4F78-97FD-CD2A692541D2}" destId="{C5958145-A4AA-4F59-AC23-49E884BA530D}" srcOrd="0" destOrd="0" parTransId="{7303A497-AF9E-4CE9-A1EE-8B886D57EE91}" sibTransId="{52AB01A2-A169-4B6B-A5C0-97984D414AC8}"/>
    <dgm:cxn modelId="{4C4B8530-6CF3-4069-B0F4-767DCB218EFD}" srcId="{CD7804D0-D942-42FD-9E87-6C87DD490EFC}" destId="{A2623ECF-F2E9-4A35-B263-A2050C2B938C}" srcOrd="0" destOrd="0" parTransId="{CD648389-1257-46CF-B198-88CE956C1BF2}" sibTransId="{336B54EE-0099-4D8F-8C8F-9C330A2B15BA}"/>
    <dgm:cxn modelId="{0E124655-DCC1-48B6-AAE0-96132C851F72}" type="presOf" srcId="{A2623ECF-F2E9-4A35-B263-A2050C2B938C}" destId="{15DFE5DB-A535-4EBC-AD58-8785704E36BC}" srcOrd="0" destOrd="0" presId="urn:microsoft.com/office/officeart/2005/8/layout/hierarchy4"/>
    <dgm:cxn modelId="{086E52F1-B65F-41B6-BD29-3B9B1DD187FB}" srcId="{1F58EF15-7531-4E89-949B-239C455C8DCC}" destId="{CD7804D0-D942-42FD-9E87-6C87DD490EFC}" srcOrd="0" destOrd="0" parTransId="{5846B647-92B2-4AB8-B8DE-60E219361D68}" sibTransId="{59522710-4496-450D-8DEC-B982D7CCA345}"/>
    <dgm:cxn modelId="{18608142-7E6F-4565-9F42-C9E4124B7C6B}" type="presOf" srcId="{1F58EF15-7531-4E89-949B-239C455C8DCC}" destId="{723590A2-9D59-48A1-AC4C-8B15120A824E}" srcOrd="0" destOrd="0" presId="urn:microsoft.com/office/officeart/2005/8/layout/hierarchy4"/>
    <dgm:cxn modelId="{12345DCD-8068-4134-B9C1-FA47418C530E}" type="presOf" srcId="{CD7804D0-D942-42FD-9E87-6C87DD490EFC}" destId="{D296B91E-932E-455B-8721-D817ED438331}" srcOrd="0" destOrd="0" presId="urn:microsoft.com/office/officeart/2005/8/layout/hierarchy4"/>
    <dgm:cxn modelId="{DE6CA19B-5CED-4A7F-976D-ACB165FF30F4}" type="presParOf" srcId="{723590A2-9D59-48A1-AC4C-8B15120A824E}" destId="{E2577240-47ED-4A04-8DDE-057AFAA7E695}" srcOrd="0" destOrd="0" presId="urn:microsoft.com/office/officeart/2005/8/layout/hierarchy4"/>
    <dgm:cxn modelId="{ED8BDECB-A919-4E24-AF57-A9D412EB5B3A}" type="presParOf" srcId="{E2577240-47ED-4A04-8DDE-057AFAA7E695}" destId="{D296B91E-932E-455B-8721-D817ED438331}" srcOrd="0" destOrd="0" presId="urn:microsoft.com/office/officeart/2005/8/layout/hierarchy4"/>
    <dgm:cxn modelId="{CCF71601-9B66-49AB-9A11-58743DA737C2}" type="presParOf" srcId="{E2577240-47ED-4A04-8DDE-057AFAA7E695}" destId="{0890F7EF-47EA-456E-98AF-B3EAAD332899}" srcOrd="1" destOrd="0" presId="urn:microsoft.com/office/officeart/2005/8/layout/hierarchy4"/>
    <dgm:cxn modelId="{430C6BA6-6F44-4DDC-8E42-111504D2A821}" type="presParOf" srcId="{E2577240-47ED-4A04-8DDE-057AFAA7E695}" destId="{F9C8376B-B631-4937-8025-FF2140BAD4ED}" srcOrd="2" destOrd="0" presId="urn:microsoft.com/office/officeart/2005/8/layout/hierarchy4"/>
    <dgm:cxn modelId="{473CDBFB-7437-4F9D-AC88-B5856FE164C6}" type="presParOf" srcId="{F9C8376B-B631-4937-8025-FF2140BAD4ED}" destId="{4EA9C588-5982-4385-84B8-16C1492367C6}" srcOrd="0" destOrd="0" presId="urn:microsoft.com/office/officeart/2005/8/layout/hierarchy4"/>
    <dgm:cxn modelId="{9024EF0E-5566-487F-85F9-273D2A5964F0}" type="presParOf" srcId="{4EA9C588-5982-4385-84B8-16C1492367C6}" destId="{15DFE5DB-A535-4EBC-AD58-8785704E36BC}" srcOrd="0" destOrd="0" presId="urn:microsoft.com/office/officeart/2005/8/layout/hierarchy4"/>
    <dgm:cxn modelId="{19CEA761-B392-4EC0-A4CA-0246AC56094E}" type="presParOf" srcId="{4EA9C588-5982-4385-84B8-16C1492367C6}" destId="{6257AD72-4F2D-4423-AB4C-8DD924A56397}" srcOrd="1" destOrd="0" presId="urn:microsoft.com/office/officeart/2005/8/layout/hierarchy4"/>
    <dgm:cxn modelId="{64420618-1E03-4726-8328-C949616A3FE1}" type="presParOf" srcId="{4EA9C588-5982-4385-84B8-16C1492367C6}" destId="{248BF72A-85A4-4139-BFAC-7E457AC3A358}" srcOrd="2" destOrd="0" presId="urn:microsoft.com/office/officeart/2005/8/layout/hierarchy4"/>
    <dgm:cxn modelId="{F85420D2-5F35-4315-B8AB-904A87BB6C28}" type="presParOf" srcId="{248BF72A-85A4-4139-BFAC-7E457AC3A358}" destId="{182A47CE-FD97-45F5-8EED-DDE4F83089D2}" srcOrd="0" destOrd="0" presId="urn:microsoft.com/office/officeart/2005/8/layout/hierarchy4"/>
    <dgm:cxn modelId="{2F4EAEB9-4E3D-40BF-86E7-A5B3775CE91F}" type="presParOf" srcId="{182A47CE-FD97-45F5-8EED-DDE4F83089D2}" destId="{317C9988-C1AC-464A-AA3E-EE77E61DD7A8}" srcOrd="0" destOrd="0" presId="urn:microsoft.com/office/officeart/2005/8/layout/hierarchy4"/>
    <dgm:cxn modelId="{6204C982-EC38-4C9C-9F27-FD7E76162ED1}" type="presParOf" srcId="{182A47CE-FD97-45F5-8EED-DDE4F83089D2}" destId="{4104B22C-04FE-464E-B59D-AC5A92736943}" srcOrd="1" destOrd="0" presId="urn:microsoft.com/office/officeart/2005/8/layout/hierarchy4"/>
    <dgm:cxn modelId="{1F60A668-85F1-45CF-8224-E8336AE6EF08}" type="presParOf" srcId="{F9C8376B-B631-4937-8025-FF2140BAD4ED}" destId="{3F6A7125-FF94-48D8-83B8-C86D097431C8}" srcOrd="1" destOrd="0" presId="urn:microsoft.com/office/officeart/2005/8/layout/hierarchy4"/>
    <dgm:cxn modelId="{36016BEA-C334-49CB-B175-8D28BF688E85}" type="presParOf" srcId="{F9C8376B-B631-4937-8025-FF2140BAD4ED}" destId="{85F20BCF-751A-4EBF-9DF0-3842C55B0752}" srcOrd="2" destOrd="0" presId="urn:microsoft.com/office/officeart/2005/8/layout/hierarchy4"/>
    <dgm:cxn modelId="{CDBE8C7E-4BED-4DF1-97C6-CEACB85A13D8}" type="presParOf" srcId="{85F20BCF-751A-4EBF-9DF0-3842C55B0752}" destId="{DAAB2B5C-4A09-478A-8030-B38FB4A385F6}" srcOrd="0" destOrd="0" presId="urn:microsoft.com/office/officeart/2005/8/layout/hierarchy4"/>
    <dgm:cxn modelId="{2907BFF5-15AF-4B3A-A0B1-EC8E1E9FA06B}" type="presParOf" srcId="{85F20BCF-751A-4EBF-9DF0-3842C55B0752}" destId="{FD714CAF-04A3-4F63-A81F-176AA7033A76}" srcOrd="1" destOrd="0" presId="urn:microsoft.com/office/officeart/2005/8/layout/hierarchy4"/>
    <dgm:cxn modelId="{A0F0FD2F-40C9-4EED-BD8C-4DEF62A87671}" type="presParOf" srcId="{85F20BCF-751A-4EBF-9DF0-3842C55B0752}" destId="{CD652447-7054-42CA-AAA5-5409326D6B15}" srcOrd="2" destOrd="0" presId="urn:microsoft.com/office/officeart/2005/8/layout/hierarchy4"/>
    <dgm:cxn modelId="{80D71635-922C-4ECE-A530-31E76BB9B7E3}" type="presParOf" srcId="{CD652447-7054-42CA-AAA5-5409326D6B15}" destId="{AF531746-23EE-47FD-AA93-BA185FD325D9}" srcOrd="0" destOrd="0" presId="urn:microsoft.com/office/officeart/2005/8/layout/hierarchy4"/>
    <dgm:cxn modelId="{DD0FF24A-BE19-4159-B7E8-2A0E1C15057E}" type="presParOf" srcId="{AF531746-23EE-47FD-AA93-BA185FD325D9}" destId="{E5EAB079-1266-41F4-AE52-7D0260446A00}" srcOrd="0" destOrd="0" presId="urn:microsoft.com/office/officeart/2005/8/layout/hierarchy4"/>
    <dgm:cxn modelId="{BC8EB655-F2D4-4D1D-BE90-2F510DE0299E}" type="presParOf" srcId="{AF531746-23EE-47FD-AA93-BA185FD325D9}" destId="{5C9E879F-FEB8-4FF2-A348-913CFD0AFBE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6B91E-932E-455B-8721-D817ED438331}">
      <dsp:nvSpPr>
        <dsp:cNvPr id="0" name=""/>
        <dsp:cNvSpPr/>
      </dsp:nvSpPr>
      <dsp:spPr>
        <a:xfrm>
          <a:off x="0" y="68692"/>
          <a:ext cx="7483303" cy="1950771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Школьная библиотека</a:t>
          </a:r>
          <a:endParaRPr lang="ru-RU" sz="5100" kern="1200" dirty="0"/>
        </a:p>
      </dsp:txBody>
      <dsp:txXfrm>
        <a:off x="57136" y="125828"/>
        <a:ext cx="7369031" cy="1836499"/>
      </dsp:txXfrm>
    </dsp:sp>
    <dsp:sp modelId="{15DFE5DB-A535-4EBC-AD58-8785704E36BC}">
      <dsp:nvSpPr>
        <dsp:cNvPr id="0" name=""/>
        <dsp:cNvSpPr/>
      </dsp:nvSpPr>
      <dsp:spPr>
        <a:xfrm>
          <a:off x="2764" y="2105491"/>
          <a:ext cx="3590836" cy="1950771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Книги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Учебники</a:t>
          </a:r>
          <a:endParaRPr lang="ru-RU" sz="4400" kern="1200" dirty="0"/>
        </a:p>
      </dsp:txBody>
      <dsp:txXfrm>
        <a:off x="59900" y="2162627"/>
        <a:ext cx="3476564" cy="1836499"/>
      </dsp:txXfrm>
    </dsp:sp>
    <dsp:sp modelId="{317C9988-C1AC-464A-AA3E-EE77E61DD7A8}">
      <dsp:nvSpPr>
        <dsp:cNvPr id="0" name=""/>
        <dsp:cNvSpPr/>
      </dsp:nvSpPr>
      <dsp:spPr>
        <a:xfrm>
          <a:off x="2764" y="4172685"/>
          <a:ext cx="3590836" cy="1950771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Школа</a:t>
          </a:r>
          <a:endParaRPr lang="ru-RU" sz="6000" kern="1200" dirty="0"/>
        </a:p>
      </dsp:txBody>
      <dsp:txXfrm>
        <a:off x="59900" y="4229821"/>
        <a:ext cx="3476564" cy="1836499"/>
      </dsp:txXfrm>
    </dsp:sp>
    <dsp:sp modelId="{DAAB2B5C-4A09-478A-8030-B38FB4A385F6}">
      <dsp:nvSpPr>
        <dsp:cNvPr id="0" name=""/>
        <dsp:cNvSpPr/>
      </dsp:nvSpPr>
      <dsp:spPr>
        <a:xfrm>
          <a:off x="3845605" y="2041060"/>
          <a:ext cx="3590836" cy="1950771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Учащиеся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Педагоги</a:t>
          </a:r>
          <a:endParaRPr lang="ru-RU" sz="4400" kern="1200" dirty="0"/>
        </a:p>
      </dsp:txBody>
      <dsp:txXfrm>
        <a:off x="3902741" y="2098196"/>
        <a:ext cx="3476564" cy="1836499"/>
      </dsp:txXfrm>
    </dsp:sp>
    <dsp:sp modelId="{E5EAB079-1266-41F4-AE52-7D0260446A00}">
      <dsp:nvSpPr>
        <dsp:cNvPr id="0" name=""/>
        <dsp:cNvSpPr/>
      </dsp:nvSpPr>
      <dsp:spPr>
        <a:xfrm>
          <a:off x="3895231" y="4172685"/>
          <a:ext cx="3590836" cy="1950771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Педагог-библиотекарь</a:t>
          </a:r>
          <a:endParaRPr lang="ru-RU" sz="3500" kern="1200" dirty="0"/>
        </a:p>
      </dsp:txBody>
      <dsp:txXfrm>
        <a:off x="3952367" y="4229821"/>
        <a:ext cx="3476564" cy="1836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20.10.2022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90156" y="3717032"/>
            <a:ext cx="8398669" cy="2455168"/>
          </a:xfrm>
        </p:spPr>
        <p:txBody>
          <a:bodyPr rtlCol="0">
            <a:normAutofit/>
          </a:bodyPr>
          <a:lstStyle/>
          <a:p>
            <a:pPr algn="ctr" rtl="0"/>
            <a:r>
              <a:rPr lang="ru-RU" dirty="0" smtClean="0"/>
              <a:t>Отмечается ежегодно</a:t>
            </a:r>
          </a:p>
          <a:p>
            <a:pPr algn="ctr" rtl="0"/>
            <a:r>
              <a:rPr lang="ru-RU" dirty="0" smtClean="0"/>
              <a:t> в </a:t>
            </a:r>
            <a:r>
              <a:rPr lang="ru-RU" dirty="0"/>
              <a:t>ч</a:t>
            </a:r>
            <a:r>
              <a:rPr lang="ru-RU" dirty="0" smtClean="0"/>
              <a:t>етвертый понедельник октября</a:t>
            </a:r>
          </a:p>
          <a:p>
            <a:pPr algn="ctr" rtl="0"/>
            <a:endParaRPr lang="ru-RU" dirty="0" smtClean="0"/>
          </a:p>
          <a:p>
            <a:pPr algn="ctr" rtl="0"/>
            <a:r>
              <a:rPr lang="ru-RU" b="1" dirty="0" smtClean="0"/>
              <a:t>24 октября 2022 года</a:t>
            </a:r>
            <a:endParaRPr lang="ru-RU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2383" y="188641"/>
            <a:ext cx="7008574" cy="3240359"/>
          </a:xfrm>
        </p:spPr>
        <p:txBody>
          <a:bodyPr/>
          <a:lstStyle/>
          <a:p>
            <a:pPr algn="ctr"/>
            <a:r>
              <a:rPr lang="ru-RU" dirty="0" smtClean="0">
                <a:latin typeface="Sitka Small" panose="02000505000000020004" pitchFamily="2" charset="0"/>
              </a:rPr>
              <a:t>Международный день школьных библиотек</a:t>
            </a:r>
            <a:endParaRPr lang="ru-RU" dirty="0">
              <a:latin typeface="Sitka Small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5478" y="51470"/>
            <a:ext cx="5143500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476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52" y="188640"/>
            <a:ext cx="3462719" cy="6425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790156" y="0"/>
            <a:ext cx="36004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Monotype Corsiva" panose="03010101010201010101" pitchFamily="66" charset="0"/>
              </a:rPr>
              <a:t>Педагог-библиотекарь</a:t>
            </a:r>
          </a:p>
          <a:p>
            <a:pPr algn="ctr"/>
            <a:r>
              <a:rPr lang="ru-RU" sz="4000" dirty="0" smtClean="0">
                <a:latin typeface="Monotype Corsiva" panose="03010101010201010101" pitchFamily="66" charset="0"/>
              </a:rPr>
              <a:t>работаю в нашей школе с 2014 года</a:t>
            </a:r>
          </a:p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( стаж 8 лет)</a:t>
            </a:r>
          </a:p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</a:t>
            </a:r>
            <a:r>
              <a:rPr lang="ru-RU" sz="3200" dirty="0" smtClean="0">
                <a:latin typeface="Monotype Corsiva" panose="03010101010201010101" pitchFamily="66" charset="0"/>
              </a:rPr>
              <a:t>о специальности </a:t>
            </a:r>
          </a:p>
          <a:p>
            <a:pPr algn="ctr"/>
            <a:r>
              <a:rPr lang="ru-RU" sz="3200" dirty="0">
                <a:latin typeface="Monotype Corsiva" panose="03010101010201010101" pitchFamily="66" charset="0"/>
              </a:rPr>
              <a:t>т</a:t>
            </a:r>
            <a:r>
              <a:rPr lang="ru-RU" sz="3200" dirty="0" smtClean="0">
                <a:latin typeface="Monotype Corsiva" panose="03010101010201010101" pitchFamily="66" charset="0"/>
              </a:rPr>
              <a:t>оваровед книги</a:t>
            </a:r>
          </a:p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з</a:t>
            </a:r>
            <a:r>
              <a:rPr lang="ru-RU" sz="3200" dirty="0" smtClean="0">
                <a:latin typeface="Monotype Corsiva" panose="03010101010201010101" pitchFamily="66" charset="0"/>
              </a:rPr>
              <a:t>акончила Ленинградский книготорговый техникум Госкомиздата РСФСР в 1990 году</a:t>
            </a:r>
          </a:p>
          <a:p>
            <a:pPr algn="ctr"/>
            <a:endParaRPr lang="ru-RU" sz="4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расивые картинки с Международным днем школьных библиотек 2022 (18 фото) 🔥  Прикольные картинки и юм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72" y="548680"/>
            <a:ext cx="7969563" cy="5977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3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32657"/>
            <a:ext cx="7008574" cy="1224136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dirty="0" smtClean="0">
                <a:latin typeface="Sitka Small" panose="02000505000000020004" pitchFamily="2" charset="0"/>
              </a:rPr>
              <a:t>Эмблема международного дня школьных библиотек</a:t>
            </a:r>
            <a:endParaRPr lang="ru-RU" sz="3600" dirty="0">
              <a:latin typeface="Sitka Small" panose="02000505000000020004" pitchFamily="2" charset="0"/>
            </a:endParaRPr>
          </a:p>
        </p:txBody>
      </p:sp>
      <p:pic>
        <p:nvPicPr>
          <p:cNvPr id="2050" name="Picture 2" descr="rgdb.ru - Международный день школьных библиотек –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80" y="1844824"/>
            <a:ext cx="4676775" cy="4762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798268" y="34290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35873797"/>
              </p:ext>
            </p:extLst>
          </p:nvPr>
        </p:nvGraphicFramePr>
        <p:xfrm>
          <a:off x="3934172" y="188640"/>
          <a:ext cx="7488832" cy="6127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495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836712"/>
            <a:ext cx="8640960" cy="5538688"/>
          </a:xfrm>
        </p:spPr>
        <p:txBody>
          <a:bodyPr>
            <a:noAutofit/>
          </a:bodyPr>
          <a:lstStyle/>
          <a:p>
            <a:r>
              <a:rPr lang="ru-RU" sz="4400" b="1" u="sng" dirty="0" smtClean="0">
                <a:latin typeface="Segoe Print" panose="02000600000000000000" pitchFamily="2" charset="0"/>
              </a:rPr>
              <a:t>Первый:</a:t>
            </a:r>
            <a:r>
              <a:rPr lang="ru-RU" sz="4400" b="1" dirty="0" smtClean="0">
                <a:latin typeface="Segoe Print" panose="02000600000000000000" pitchFamily="2" charset="0"/>
              </a:rPr>
              <a:t> </a:t>
            </a:r>
            <a:r>
              <a:rPr lang="ru-RU" sz="4400" dirty="0" smtClean="0">
                <a:latin typeface="Segoe Print" panose="02000600000000000000" pitchFamily="2" charset="0"/>
              </a:rPr>
              <a:t>нет </a:t>
            </a:r>
            <a:r>
              <a:rPr lang="ru-RU" sz="4400" dirty="0">
                <a:latin typeface="Segoe Print" panose="02000600000000000000" pitchFamily="2" charset="0"/>
              </a:rPr>
              <a:t>книг, которые читать – рано.</a:t>
            </a:r>
            <a:br>
              <a:rPr lang="ru-RU" sz="4400" dirty="0">
                <a:latin typeface="Segoe Print" panose="02000600000000000000" pitchFamily="2" charset="0"/>
              </a:rPr>
            </a:br>
            <a:r>
              <a:rPr lang="ru-RU" sz="4400" b="1" u="sng" dirty="0" smtClean="0">
                <a:latin typeface="Segoe Print" panose="02000600000000000000" pitchFamily="2" charset="0"/>
              </a:rPr>
              <a:t>Второй</a:t>
            </a:r>
            <a:r>
              <a:rPr lang="ru-RU" sz="4400" b="1" dirty="0" smtClean="0">
                <a:latin typeface="Segoe Print" panose="02000600000000000000" pitchFamily="2" charset="0"/>
              </a:rPr>
              <a:t>:</a:t>
            </a:r>
            <a:r>
              <a:rPr lang="ru-RU" sz="4400" dirty="0">
                <a:latin typeface="Segoe Print" panose="02000600000000000000" pitchFamily="2" charset="0"/>
              </a:rPr>
              <a:t> </a:t>
            </a:r>
            <a:r>
              <a:rPr lang="ru-RU" sz="4400" dirty="0" smtClean="0">
                <a:latin typeface="Segoe Print" panose="02000600000000000000" pitchFamily="2" charset="0"/>
              </a:rPr>
              <a:t>есть </a:t>
            </a:r>
            <a:r>
              <a:rPr lang="ru-RU" sz="4400" dirty="0">
                <a:latin typeface="Segoe Print" panose="02000600000000000000" pitchFamily="2" charset="0"/>
              </a:rPr>
              <a:t>книги, которые читать – поздно.</a:t>
            </a:r>
            <a:br>
              <a:rPr lang="ru-RU" sz="4400" dirty="0">
                <a:latin typeface="Segoe Print" panose="02000600000000000000" pitchFamily="2" charset="0"/>
              </a:rPr>
            </a:br>
            <a:r>
              <a:rPr lang="ru-RU" sz="4400" b="1" u="sng" dirty="0">
                <a:latin typeface="Segoe Print" panose="02000600000000000000" pitchFamily="2" charset="0"/>
              </a:rPr>
              <a:t>И </a:t>
            </a:r>
            <a:r>
              <a:rPr lang="ru-RU" sz="4400" b="1" u="sng" dirty="0" smtClean="0">
                <a:latin typeface="Segoe Print" panose="02000600000000000000" pitchFamily="2" charset="0"/>
              </a:rPr>
              <a:t>третий:</a:t>
            </a:r>
            <a:r>
              <a:rPr lang="ru-RU" sz="4400" u="sng" dirty="0">
                <a:latin typeface="Segoe Print" panose="02000600000000000000" pitchFamily="2" charset="0"/>
              </a:rPr>
              <a:t> </a:t>
            </a:r>
            <a:r>
              <a:rPr lang="ru-RU" sz="4400" dirty="0" smtClean="0">
                <a:latin typeface="Segoe Print" panose="02000600000000000000" pitchFamily="2" charset="0"/>
              </a:rPr>
              <a:t>именно </a:t>
            </a:r>
            <a:r>
              <a:rPr lang="ru-RU" sz="4400" dirty="0">
                <a:latin typeface="Segoe Print" panose="02000600000000000000" pitchFamily="2" charset="0"/>
              </a:rPr>
              <a:t>в отрочестве надо составить список книг, которые в жизни надо обязательно успеть прочесть</a:t>
            </a:r>
            <a:r>
              <a:rPr lang="ru-RU" sz="3600" dirty="0">
                <a:latin typeface="Segoe Print" panose="02000600000000000000" pitchFamily="2" charset="0"/>
              </a:rPr>
              <a:t>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1"/>
            <a:ext cx="7008574" cy="90872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latin typeface="Segoe Print" panose="02000600000000000000" pitchFamily="2" charset="0"/>
              </a:rPr>
              <a:t>Законы чтения</a:t>
            </a:r>
            <a:endParaRPr lang="ru-RU" sz="4800" b="1" u="sng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6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836712"/>
            <a:ext cx="8784976" cy="602128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Segoe Print" panose="02000600000000000000" pitchFamily="2" charset="0"/>
              </a:rPr>
              <a:t>Чтение книг задаёт модель поведения человека, а чтение книг классиков даёт универсальные подсказки для </a:t>
            </a:r>
            <a:r>
              <a:rPr lang="ru-RU" b="1" dirty="0" smtClean="0">
                <a:latin typeface="Segoe Print" panose="02000600000000000000" pitchFamily="2" charset="0"/>
              </a:rPr>
              <a:t>жизни</a:t>
            </a:r>
            <a:br>
              <a:rPr lang="ru-RU" b="1" dirty="0" smtClean="0">
                <a:latin typeface="Segoe Print" panose="02000600000000000000" pitchFamily="2" charset="0"/>
              </a:rPr>
            </a:br>
            <a:r>
              <a:rPr lang="ru-RU" b="1" dirty="0" smtClean="0">
                <a:latin typeface="Segoe Print" panose="02000600000000000000" pitchFamily="2" charset="0"/>
              </a:rPr>
              <a:t> </a:t>
            </a:r>
            <a:r>
              <a:rPr lang="ru-RU" b="1" dirty="0">
                <a:latin typeface="Segoe Print" panose="02000600000000000000" pitchFamily="2" charset="0"/>
              </a:rPr>
              <a:t>на все времена.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25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06180" y="260648"/>
            <a:ext cx="799288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Segoe Print" panose="02000600000000000000" pitchFamily="2" charset="0"/>
              </a:rPr>
              <a:t>Дмитрий Сергеевич </a:t>
            </a:r>
            <a:r>
              <a:rPr lang="ru-RU" sz="2800" dirty="0" smtClean="0">
                <a:latin typeface="Segoe Print" panose="02000600000000000000" pitchFamily="2" charset="0"/>
              </a:rPr>
              <a:t>Лихачев </a:t>
            </a:r>
            <a:r>
              <a:rPr lang="ru-RU" sz="2000" dirty="0" smtClean="0">
                <a:latin typeface="Segoe Print" panose="02000600000000000000" pitchFamily="2" charset="0"/>
              </a:rPr>
              <a:t>(советский </a:t>
            </a:r>
            <a:r>
              <a:rPr lang="ru-RU" sz="2000" dirty="0">
                <a:latin typeface="Segoe Print" panose="02000600000000000000" pitchFamily="2" charset="0"/>
              </a:rPr>
              <a:t>и российский филолог, культуролог, искусствовед, доктор филологических </a:t>
            </a:r>
            <a:r>
              <a:rPr lang="ru-RU" sz="2000" dirty="0" smtClean="0">
                <a:latin typeface="Segoe Print" panose="02000600000000000000" pitchFamily="2" charset="0"/>
              </a:rPr>
              <a:t>наук, профессор, председатель </a:t>
            </a:r>
            <a:r>
              <a:rPr lang="ru-RU" sz="2000" dirty="0">
                <a:latin typeface="Segoe Print" panose="02000600000000000000" pitchFamily="2" charset="0"/>
              </a:rPr>
              <a:t>правления Российского </a:t>
            </a:r>
            <a:r>
              <a:rPr lang="ru-RU" sz="2000" dirty="0" smtClean="0">
                <a:latin typeface="Segoe Print" panose="02000600000000000000" pitchFamily="2" charset="0"/>
              </a:rPr>
              <a:t>фонда культуры) </a:t>
            </a:r>
            <a:r>
              <a:rPr lang="ru-RU" sz="2800" dirty="0" smtClean="0">
                <a:latin typeface="Segoe Print" panose="02000600000000000000" pitchFamily="2" charset="0"/>
              </a:rPr>
              <a:t>сказал:</a:t>
            </a:r>
          </a:p>
          <a:p>
            <a:pPr algn="just"/>
            <a:r>
              <a:rPr lang="ru-RU" sz="2800" dirty="0" smtClean="0">
                <a:latin typeface="Segoe Print" panose="02000600000000000000" pitchFamily="2" charset="0"/>
              </a:rPr>
              <a:t>«</a:t>
            </a:r>
            <a:r>
              <a:rPr lang="ru-RU" sz="2800" dirty="0">
                <a:latin typeface="Segoe Print" panose="02000600000000000000" pitchFamily="2" charset="0"/>
              </a:rPr>
              <a:t>Если в результате какой-нибудь </a:t>
            </a:r>
            <a:r>
              <a:rPr lang="ru-RU" sz="2800" dirty="0" smtClean="0">
                <a:latin typeface="Segoe Print" panose="02000600000000000000" pitchFamily="2" charset="0"/>
              </a:rPr>
              <a:t>разрушительной </a:t>
            </a:r>
            <a:r>
              <a:rPr lang="ru-RU" sz="2800" dirty="0">
                <a:latin typeface="Segoe Print" panose="02000600000000000000" pitchFamily="2" charset="0"/>
              </a:rPr>
              <a:t>катастрофы с лица земли исчезнут все центры образования </a:t>
            </a:r>
            <a:r>
              <a:rPr lang="ru-RU" sz="2800" dirty="0" smtClean="0">
                <a:latin typeface="Segoe Print" panose="02000600000000000000" pitchFamily="2" charset="0"/>
              </a:rPr>
              <a:t>и </a:t>
            </a:r>
            <a:r>
              <a:rPr lang="ru-RU" sz="2800" dirty="0">
                <a:latin typeface="Segoe Print" panose="02000600000000000000" pitchFamily="2" charset="0"/>
              </a:rPr>
              <a:t>культуры, если на свете не останется ничего, кроме библиотек у мира и </a:t>
            </a:r>
            <a:r>
              <a:rPr lang="ru-RU" sz="2800" dirty="0" smtClean="0">
                <a:latin typeface="Segoe Print" panose="02000600000000000000" pitchFamily="2" charset="0"/>
              </a:rPr>
              <a:t>человечества </a:t>
            </a:r>
            <a:r>
              <a:rPr lang="ru-RU" sz="2800" dirty="0">
                <a:latin typeface="Segoe Print" panose="02000600000000000000" pitchFamily="2" charset="0"/>
              </a:rPr>
              <a:t>будет возможность возродиться» </a:t>
            </a:r>
          </a:p>
          <a:p>
            <a:pPr algn="just"/>
            <a:endParaRPr lang="ru-RU" sz="2800" dirty="0">
              <a:latin typeface="Segoe Print" panose="02000600000000000000" pitchFamily="2" charset="0"/>
            </a:endParaRPr>
          </a:p>
          <a:p>
            <a:pPr algn="just"/>
            <a:r>
              <a:rPr lang="ru-RU" sz="2800" dirty="0" smtClean="0">
                <a:latin typeface="Segoe Print" panose="02000600000000000000" pitchFamily="2" charset="0"/>
              </a:rPr>
              <a:t>Погибнуть цивилизации </a:t>
            </a:r>
            <a:r>
              <a:rPr lang="ru-RU" sz="2800" dirty="0">
                <a:latin typeface="Segoe Print" panose="02000600000000000000" pitchFamily="2" charset="0"/>
              </a:rPr>
              <a:t>духовно не дадут библиотеки и люди, чья </a:t>
            </a:r>
            <a:r>
              <a:rPr lang="ru-RU" sz="2800" dirty="0" smtClean="0">
                <a:latin typeface="Segoe Print" panose="02000600000000000000" pitchFamily="2" charset="0"/>
              </a:rPr>
              <a:t>профессия </a:t>
            </a:r>
            <a:r>
              <a:rPr lang="ru-RU" sz="2800" dirty="0">
                <a:latin typeface="Segoe Print" panose="02000600000000000000" pitchFamily="2" charset="0"/>
              </a:rPr>
              <a:t>- библиотекарь.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23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332656"/>
            <a:ext cx="4355313" cy="63093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574132" y="692696"/>
            <a:ext cx="352839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otype Corsiva" panose="03010101010201010101" pitchFamily="66" charset="0"/>
              </a:rPr>
              <a:t>Аверьянова Анна Николаевна</a:t>
            </a:r>
          </a:p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б</a:t>
            </a:r>
            <a:r>
              <a:rPr lang="ru-RU" sz="3200" b="1" dirty="0" smtClean="0">
                <a:latin typeface="Monotype Corsiva" panose="03010101010201010101" pitchFamily="66" charset="0"/>
              </a:rPr>
              <a:t>иблиотекарь</a:t>
            </a:r>
          </a:p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 нашей школы </a:t>
            </a:r>
          </a:p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с 1990 по 2014 год</a:t>
            </a:r>
          </a:p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(стаж 25 лет)</a:t>
            </a: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закончила </a:t>
            </a: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Ленинградский библиотечный техникум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6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0" y="332656"/>
            <a:ext cx="4330853" cy="2902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1286842"/>
            <a:ext cx="3071158" cy="4725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583" y="476672"/>
            <a:ext cx="3327589" cy="2256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16" y="3140968"/>
            <a:ext cx="2104701" cy="3239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8" y="3789040"/>
            <a:ext cx="4291740" cy="2924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247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476673"/>
            <a:ext cx="5040560" cy="46709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302324" y="692696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Monotype Corsiva" panose="03010101010201010101" pitchFamily="66" charset="0"/>
              </a:rPr>
              <a:t>Архипова Людмила Сергеевна</a:t>
            </a:r>
            <a:endParaRPr lang="ru-RU" sz="6000" b="1" dirty="0"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8148" y="3555018"/>
            <a:ext cx="48965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otype Corsiva" panose="03010101010201010101" pitchFamily="66" charset="0"/>
              </a:rPr>
              <a:t>            библиотекарь </a:t>
            </a:r>
          </a:p>
          <a:p>
            <a:pPr algn="ctr"/>
            <a:r>
              <a:rPr lang="ru-RU" sz="4400" b="1" dirty="0" smtClean="0">
                <a:latin typeface="Monotype Corsiva" panose="03010101010201010101" pitchFamily="66" charset="0"/>
              </a:rPr>
              <a:t>         нашей </a:t>
            </a:r>
            <a:r>
              <a:rPr lang="ru-RU" sz="4400" b="1" dirty="0" smtClean="0">
                <a:latin typeface="Monotype Corsiva" panose="03010101010201010101" pitchFamily="66" charset="0"/>
              </a:rPr>
              <a:t>школы </a:t>
            </a:r>
          </a:p>
          <a:p>
            <a:pPr algn="ctr"/>
            <a:r>
              <a:rPr lang="ru-RU" sz="4400" b="1" dirty="0" smtClean="0">
                <a:latin typeface="Monotype Corsiva" panose="03010101010201010101" pitchFamily="66" charset="0"/>
              </a:rPr>
              <a:t>с </a:t>
            </a:r>
            <a:r>
              <a:rPr lang="ru-RU" sz="4400" b="1" dirty="0" smtClean="0">
                <a:latin typeface="Monotype Corsiva" panose="03010101010201010101" pitchFamily="66" charset="0"/>
              </a:rPr>
              <a:t>1978 </a:t>
            </a:r>
            <a:r>
              <a:rPr lang="ru-RU" sz="4400" b="1" dirty="0" smtClean="0">
                <a:latin typeface="Monotype Corsiva" panose="03010101010201010101" pitchFamily="66" charset="0"/>
              </a:rPr>
              <a:t>по </a:t>
            </a:r>
            <a:r>
              <a:rPr lang="ru-RU" sz="4400" b="1" dirty="0" smtClean="0">
                <a:latin typeface="Monotype Corsiva" panose="03010101010201010101" pitchFamily="66" charset="0"/>
              </a:rPr>
              <a:t>1990 год</a:t>
            </a:r>
          </a:p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(стаж работы библиотекарем 12 лет)</a:t>
            </a:r>
            <a:endParaRPr lang="ru-RU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236</Words>
  <Application>Microsoft Office PowerPoint</Application>
  <PresentationFormat>Произвольный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Monotype Corsiva</vt:lpstr>
      <vt:lpstr>Segoe Print</vt:lpstr>
      <vt:lpstr>Sitka Small</vt:lpstr>
      <vt:lpstr>Книги в формате 16 x 9</vt:lpstr>
      <vt:lpstr>Международный день школьных библиотек</vt:lpstr>
      <vt:lpstr>Презентация PowerPoint</vt:lpstr>
      <vt:lpstr>Презентация PowerPoint</vt:lpstr>
      <vt:lpstr>Первый: нет книг, которые читать – рано. Второй: есть книги, которые читать – поздно. И третий: именно в отрочестве надо составить список книг, которые в жизни надо обязательно успеть прочесть. </vt:lpstr>
      <vt:lpstr>Чтение книг задаёт модель поведения человека, а чтение книг классиков даёт универсальные подсказки для жизни  на все времена.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2022-10-09T18:35:23Z</dcterms:created>
  <dcterms:modified xsi:type="dcterms:W3CDTF">2022-10-20T13:19:29Z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