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37" r:id="rId4"/>
    <p:sldId id="330" r:id="rId5"/>
    <p:sldId id="281" r:id="rId6"/>
    <p:sldId id="331" r:id="rId7"/>
    <p:sldId id="306" r:id="rId8"/>
    <p:sldId id="290" r:id="rId9"/>
    <p:sldId id="288" r:id="rId10"/>
    <p:sldId id="284" r:id="rId11"/>
    <p:sldId id="323" r:id="rId12"/>
    <p:sldId id="274" r:id="rId13"/>
    <p:sldId id="297" r:id="rId14"/>
    <p:sldId id="332" r:id="rId15"/>
    <p:sldId id="298" r:id="rId16"/>
    <p:sldId id="322" r:id="rId17"/>
    <p:sldId id="303" r:id="rId18"/>
    <p:sldId id="300" r:id="rId19"/>
    <p:sldId id="336" r:id="rId20"/>
    <p:sldId id="295" r:id="rId21"/>
    <p:sldId id="333" r:id="rId22"/>
    <p:sldId id="294" r:id="rId23"/>
    <p:sldId id="338" r:id="rId24"/>
    <p:sldId id="334" r:id="rId25"/>
    <p:sldId id="307" r:id="rId26"/>
    <p:sldId id="309" r:id="rId27"/>
    <p:sldId id="312" r:id="rId28"/>
    <p:sldId id="311" r:id="rId29"/>
    <p:sldId id="313" r:id="rId30"/>
    <p:sldId id="314" r:id="rId31"/>
    <p:sldId id="315" r:id="rId32"/>
    <p:sldId id="317" r:id="rId33"/>
    <p:sldId id="318" r:id="rId34"/>
    <p:sldId id="320" r:id="rId35"/>
    <p:sldId id="321" r:id="rId36"/>
    <p:sldId id="31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2B21-FF67-4397-A46B-DD45E74C8B8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6F91-83F9-4883-B07C-8F3937DC07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cuments\народные прим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58326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0486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сентябрь народные прим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1000"/>
            <a:ext cx="7128792" cy="6096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ocuments\сентябр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281">
            <a:off x="2493793" y="334313"/>
            <a:ext cx="5904950" cy="59340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658">
            <a:off x="2195736" y="393305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4073">
            <a:off x="1455701" y="504893"/>
            <a:ext cx="65917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525" y="4121696"/>
            <a:ext cx="240201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9"/>
            <a:ext cx="64087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4581128"/>
            <a:ext cx="27718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народные приметы сентяб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8" y="188640"/>
            <a:ext cx="6877272" cy="640871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23397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вторые осен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5832648" cy="54726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9" y="4437112"/>
            <a:ext cx="23397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день осеннего равноденств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448">
            <a:off x="2894703" y="218554"/>
            <a:ext cx="5776442" cy="626282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-171400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октяб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020">
            <a:off x="3237562" y="437608"/>
            <a:ext cx="5036568" cy="412225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2606524" cy="38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66967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4449">
            <a:off x="206132" y="3656108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838">
            <a:off x="2400722" y="438587"/>
            <a:ext cx="6036425" cy="59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121696"/>
            <a:ext cx="23654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октябр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032">
            <a:off x="1590732" y="546859"/>
            <a:ext cx="7056784" cy="57903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042">
            <a:off x="6441141" y="509896"/>
            <a:ext cx="2510304" cy="28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916">
            <a:off x="2123247" y="271188"/>
            <a:ext cx="6711892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986">
            <a:off x="1383629" y="3760742"/>
            <a:ext cx="2504359" cy="31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68407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-243408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6120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-603448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330">
            <a:off x="2134257" y="332170"/>
            <a:ext cx="6480720" cy="620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-459432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пословицы октябр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7235">
            <a:off x="2039927" y="442969"/>
            <a:ext cx="6230253" cy="603109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2088">
            <a:off x="1856636" y="3471288"/>
            <a:ext cx="2739214" cy="31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нар приметы октяб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6768752" cy="62646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236549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355">
            <a:off x="1722886" y="374953"/>
            <a:ext cx="6110080" cy="59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-387424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itd3.mycdn.me/image?id=838200873672&amp;t=20&amp;plc=WEB&amp;tkn=*3PW8BpOK0MWw3X-kvNjiSMHUsw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1672">
            <a:off x="2414111" y="381541"/>
            <a:ext cx="5760640" cy="566221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1896">
            <a:off x="1545470" y="3961114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ноябрь -полузим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4178">
            <a:off x="1736242" y="287466"/>
            <a:ext cx="6870695" cy="618873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12169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4108">
            <a:off x="1189312" y="455138"/>
            <a:ext cx="709097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1013">
            <a:off x="6294856" y="4199990"/>
            <a:ext cx="303376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3481">
            <a:off x="2130046" y="346653"/>
            <a:ext cx="6734851" cy="62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43">
            <a:off x="7136272" y="3979608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playcast.ru/uploads/2014/10/14/102077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6739430" cy="61926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169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64807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32077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1696"/>
            <a:ext cx="23654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5245">
            <a:off x="1331640" y="188640"/>
            <a:ext cx="72008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5799">
            <a:off x="-410680" y="3780092"/>
            <a:ext cx="2387396" cy="306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ноябр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7272808" cy="64807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-31541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игра приметы ос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501">
            <a:off x="1753517" y="269779"/>
            <a:ext cx="6859014" cy="627158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789040"/>
            <a:ext cx="214947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5"/>
            <a:ext cx="7056784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6194">
            <a:off x="2434300" y="1040419"/>
            <a:ext cx="5688632" cy="40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28803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9350">
            <a:off x="2207119" y="426722"/>
            <a:ext cx="6555608" cy="594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4085">
            <a:off x="7038728" y="141188"/>
            <a:ext cx="2215624" cy="27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9550">
            <a:off x="2167828" y="523452"/>
            <a:ext cx="6395160" cy="56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525" y="412169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ocuments\ранняя 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633670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61206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169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ользователь\Documents\название презент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1896">
            <a:off x="2363446" y="552150"/>
            <a:ext cx="6068954" cy="57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525" y="4121696"/>
            <a:ext cx="2149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2017-06-20T13:47:46Z</dcterms:created>
  <dcterms:modified xsi:type="dcterms:W3CDTF">2017-06-20T17:38:37Z</dcterms:modified>
</cp:coreProperties>
</file>