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60" r:id="rId4"/>
    <p:sldId id="257" r:id="rId5"/>
    <p:sldId id="258" r:id="rId6"/>
    <p:sldId id="259" r:id="rId7"/>
    <p:sldId id="273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694858-76D0-47C0-B2F9-1D55F11FA00B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EB58E2-5716-4335-8C94-AE5AD0B2AE0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3428999"/>
            <a:ext cx="7408333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Мещеркина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Валентиновна, учитель начальной школы МБОУ гимназии № 45.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Грамматический разбор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0486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Подчеркнуть слова с приставкой за-: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Запад,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зашуметь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забава,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забег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застолье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Подчеркнуть слова, которые соответствуют схеме: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орень, суффикс, окончание: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Хвосты,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ягодка,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рассада,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зимний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облако.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Вставить пропущенные буквы и подходящие по смыслу приставки.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3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60851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Имя существительное.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1.Начальная форма ( ед. ч., Им. П.)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Постоянные признаки: собственное или нарицательное, одушевленное или неодушевлённое, род, склонение.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Непостоянные признаки: число, падеж.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Ставим вопрос, определяем , каким членом предложения является.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Морфологический разбор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частей речи.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1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1.Начальная форма ( какой?) ( ед. ч., м. р.)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Морфологические признаки: род (определяется только в единственном числе), число, падеж;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Задаём вопрос, определяем, каким членом предложения является.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признаки имени прилагательного определяются по признакам имени существительного, с которым оно связано.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Имя прилагательное.</a:t>
            </a:r>
            <a:endParaRPr lang="ru-RU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9685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настоящем и будущем времени у глагола определяем вид, спряжение, время, лицо, число.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прошедшем времени: вид, спряжение, число, род глагола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в единственном числе).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разбора.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1.Начальная форма (инфинитив);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Постоянные морфологические признаки: вид, спряжение;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3.Непостоянные: наклонение ( изъявительное, повелительное, условное), время, число, лицо;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Задаём вопрос, определяем, каким членом предложения является.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5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1.Читаем предложение, определяем, о ко или о чем говорится в предложении, находим подлежащее. ( кто? что? Подчеркиваем одной чертой)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Что говорится о подлежащем?  Находим сказуемое, подчеркиваем двумя чертами).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Находим группу подлежащего: чаще всего отвечает на вопрос какой? … чей? …, является определением. Подчеркиваем волнистой чертой.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Находим группу сказуемого. ( Обстоятельство места, времени, образа действия.  Подчеркиваем точка, тире. Дополнение. Подчеркиваем пунктиром.)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Ставим вопросы от второстепенных членов предложения к второстепенным.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Выписываем образовавшиеся словосочетания.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Составляем схему предложения.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Даем характеристику предложения. ( по цели высказывания, по интонации, простое или сложное, по наличию или отсутствию второстепенных членов предложения).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7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1" cy="48965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Составить два предложения, где слово ДУБ было бы употреблено в Им. П. , в Вин. П.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увидели могучий дуб.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лесной поляне рос раскидистый дуб.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Составить и записать два предложения со словосочетанием «зимние вечера», в Им. П. и Вин. П.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Зимние вечера наполняют наш старый дом тайной.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тихие зимние вечера от света луны снег  искрится и играет разноцветными огоньками.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Составить и записать два предложения, употребив словосочетание «кудрявый дубок» в Им. П. и  в Вин. П.</a:t>
            </a:r>
          </a:p>
          <a:p>
            <a:pPr marL="457200" indent="-457200">
              <a:buAutoNum type="arabicPeriod"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48245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Солнышко сильно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пр.грело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воду в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речьке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играют в ней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солнечьные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зайчики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л.жат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в.де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кувшынок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 этими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листями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неподвижно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ст.ят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ры.ки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они спрятались от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ж.ры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вот красивая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стр.коза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присела на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цв.ток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р.машки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пр.зрачные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крылышки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бл.стят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лучах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сонца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Комплексная работа с текстом.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7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Списать текст, определив границы предложений, расставить пропущенные знаки препинания, исправить ошибки, вставить пропущенные буквы, устно подобрать проверочные слова.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Найти в 1 предложении слова, образованные суффиксальным способом. Разберите эти слова по составу.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Найдите слово с непроизносимой согласной, выполните фонетический разбор.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Найдите словосочетание сущ.+ прил., выполните морфологический разбор имени прилагательного.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Найдите предложение, в котором сказуемое выражено глаголом прошедшего времени, ед. ч., ж. р. Выполните синтаксический разбор этого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Задания.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933056"/>
            <a:ext cx="8712967" cy="2520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18457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9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1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Звуки русского языка делятся на : гласные и согласные.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Гласных букв 10: а, о, у, ы, и, е, ё, ю, 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Гласных звуков 6:  (а), (о), (э), (у), (и), (и).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Согласные звуки делятся на: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звонкие и глухие, среди которых есть парные и непарные.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твёрдые и мягкие ( всегда твёрдые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ж,ш,ц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всегда мягкие (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й, щ, ч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Фонетический разбор.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-буквенный анализ слова.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3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Звез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/да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в*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з д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сл.,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( з ) –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(с),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з*),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( в*) –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ф*),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мяг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(в),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(и)  - гл.,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безуд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( з ) –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с ),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з* ),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  (д ) –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т), 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д* ),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 ( а) – гл.,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ударн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б.,  6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Классический </a:t>
            </a:r>
            <a:r>
              <a:rPr lang="ru-RU" b="1" dirty="0" err="1" smtClean="0">
                <a:solidFill>
                  <a:srgbClr val="C00000"/>
                </a:solidFill>
              </a:rPr>
              <a:t>звуко</a:t>
            </a:r>
            <a:r>
              <a:rPr lang="ru-RU" b="1" dirty="0" smtClean="0">
                <a:solidFill>
                  <a:srgbClr val="C00000"/>
                </a:solidFill>
              </a:rPr>
              <a:t>-буквенный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анализ слова.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9756576" y="76470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547664" y="191683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191683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0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1" cy="4713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1.Слова с удвоенными согласными.</a:t>
            </a:r>
          </a:p>
          <a:p>
            <a:pPr marL="0" indent="0">
              <a:buNone/>
            </a:pP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Шос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/се ( 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шасэ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2 сл., 5б., 4зв.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2.Слова с непроизносимыми согласными.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О/крест/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 акр*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эснаст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*)-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сл., 11 б., 9 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Сложные случаи.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7944" y="198884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71800" y="184482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99992" y="1916832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2492896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79912" y="2492896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763688" y="4509120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796136" y="4293096"/>
            <a:ext cx="21602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>
            <a:off x="3347864" y="278092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Слова с парными согласными.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Слад/кий ( с л а т к* и й* )  - 2 сл., 7 б., 7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Слова с разделительным Ъ или  Ь знаком.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Съе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/хал  ( с й* э х а л) – 2 сл., 6 б., 6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Во/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робь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 и ( в а р а б * й*  и )    3 сл., 7 б. , 7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Слова типа дождь, гвоздь.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Дождь ( д о ш т*) – 1 сл., 5 б., 4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Гвоздь ( г в о с т* )  - 1 сл., 6 б., 5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92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980728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11760" y="980728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5616" y="1340768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1412776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18448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39952" y="184482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23628" y="3068960"/>
            <a:ext cx="1080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455876" y="1484784"/>
            <a:ext cx="10801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223628" y="1664804"/>
            <a:ext cx="5400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007604" y="2780928"/>
            <a:ext cx="1080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203848" y="278092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123728" y="328498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148064" y="3392996"/>
            <a:ext cx="72008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разбора слова по составу.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1.Корень – общая часть однокоренных  слов, в которой заключено лексическое значение всех родственных слов.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Окончание ( значимое или нулевое).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Приставка, суффикс.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Основа слова.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Морфемный анализ слова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или разбор слова по составу.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слова: изменение числа или изменение по падежам.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Слон, слоны, у слона, к слону, со слоном, о слоне.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Море, у моря, о море, морем.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Однокоренные слова образуются при помощи приставки или суффикса.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Слон, слоник, слоновый, слониха.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Море, моряк, морской, приморский.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722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слова и однокоренные слова.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1" cy="532859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1. Найди лишнее слово, однокоренные слова разбери по составу.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Луг, луговой, лужок, лужайка, лужа.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Вода, водичка, водитель, подводный.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Подобрать и записать слова к заданным схемам.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Корень  суффикс  окончание: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поляна, тигрята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Корень окончание: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сороки, ежи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Приставка корень: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вылет, восход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Приставка корень суффикс окончание: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подснежники, приморский</a:t>
            </a:r>
          </a:p>
          <a:p>
            <a:pPr marL="457200" indent="-457200">
              <a:buAutoNum type="arabicPeriod"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35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5" cy="568863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Образовать от имени существительного однокоренные слова – другие части речи.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Существительное.     Прилагательное.   Глагол.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елизна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Подчеркнуть слова, правильно разобранные по составу.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Подчеркнуть слова, образованные приставочным способом: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ородской, загородный, горожанин, пригород, городок.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</TotalTime>
  <Words>1282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Грамматический разбор.</vt:lpstr>
      <vt:lpstr>Фонетический разбор. Звуко-буквенный анализ слова.</vt:lpstr>
      <vt:lpstr>Классический звуко-буквенный  анализ слова.</vt:lpstr>
      <vt:lpstr>Сложные случаи.</vt:lpstr>
      <vt:lpstr>Презентация PowerPoint</vt:lpstr>
      <vt:lpstr>Морфемный анализ слова  или разбор слова по составу.</vt:lpstr>
      <vt:lpstr>Формы слова и однокоренные слова.</vt:lpstr>
      <vt:lpstr>Задания .</vt:lpstr>
      <vt:lpstr>Презентация PowerPoint</vt:lpstr>
      <vt:lpstr>Презентация PowerPoint</vt:lpstr>
      <vt:lpstr>Морфологический разбор частей речи.</vt:lpstr>
      <vt:lpstr>Имя прилагательное.</vt:lpstr>
      <vt:lpstr>Глагол.</vt:lpstr>
      <vt:lpstr>Синтаксический разбор предложения.</vt:lpstr>
      <vt:lpstr>Задания.</vt:lpstr>
      <vt:lpstr>Комплексная работа с текстом.</vt:lpstr>
      <vt:lpstr>Задания.</vt:lpstr>
      <vt:lpstr>Спасибо внимание.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Грамматический разбор.</dc:title>
  <dc:creator>Windows User</dc:creator>
  <cp:lastModifiedBy>Windows User</cp:lastModifiedBy>
  <cp:revision>22</cp:revision>
  <dcterms:created xsi:type="dcterms:W3CDTF">2021-06-04T15:26:08Z</dcterms:created>
  <dcterms:modified xsi:type="dcterms:W3CDTF">2021-06-08T17:54:12Z</dcterms:modified>
</cp:coreProperties>
</file>