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5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9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1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7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8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2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3CF7-54C6-46BD-B719-186DBD104604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0D88-CD5B-4A3C-98C5-7E784737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7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01" y="2049863"/>
            <a:ext cx="5473003" cy="4104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260" y="397285"/>
            <a:ext cx="4129207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Fireplace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185" y="470597"/>
            <a:ext cx="4360168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Stockings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/>
          <a:stretch/>
        </p:blipFill>
        <p:spPr>
          <a:xfrm>
            <a:off x="3897714" y="1467059"/>
            <a:ext cx="5768800" cy="47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83" y="1493335"/>
            <a:ext cx="4813162" cy="481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214" y="266656"/>
            <a:ext cx="3175100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Wreath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06" y="1732791"/>
            <a:ext cx="4829908" cy="3240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7583" y="477672"/>
            <a:ext cx="2334613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Holly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17" y="1553807"/>
            <a:ext cx="4863193" cy="4345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2643" y="377188"/>
            <a:ext cx="4115229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Mistletoe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8375" y="1770123"/>
            <a:ext cx="7465924" cy="12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3513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2F33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154800" bIns="154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dirty="0">
                <a:solidFill>
                  <a:srgbClr val="FF0000"/>
                </a:solidFill>
                <a:latin typeface="Impact" panose="020B0806030902050204" pitchFamily="34" charset="0"/>
              </a:rPr>
              <a:t>Christmas </a:t>
            </a:r>
            <a:r>
              <a:rPr lang="en-US" altLang="ru-RU" sz="6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Traditions</a:t>
            </a:r>
            <a:endParaRPr lang="ru-RU" altLang="ru-RU" sz="6000" i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272200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year the people of Norway give the city of London a present…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2080008"/>
            <a:ext cx="7125263" cy="40079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89387" y="3376102"/>
            <a:ext cx="47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 big Christmas tree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272200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brought the tradition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decorating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Christmas tree to Britain?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5288" y="2957714"/>
            <a:ext cx="6662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Prince Albert, Queen Victoria’s husband</a:t>
            </a:r>
            <a:endParaRPr lang="ru-RU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5" y="1858945"/>
            <a:ext cx="4178984" cy="41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272200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do people traditionally decorate Christmas tree and when do they take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decorations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2114451"/>
            <a:ext cx="5421086" cy="3611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42633" y="2847182"/>
            <a:ext cx="6662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December, 24</a:t>
            </a:r>
            <a:r>
              <a:rPr lang="en-US" sz="4000" b="1" baseline="30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(Christmas Eve)</a:t>
            </a:r>
          </a:p>
          <a:p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on January, 5</a:t>
            </a:r>
            <a:r>
              <a:rPr lang="en-US" sz="4000" b="1" baseline="30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(Twelfth Night)</a:t>
            </a:r>
            <a:endParaRPr lang="ru-RU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272200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 of people sing on Christmas Eve going from house to house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32" y="2117557"/>
            <a:ext cx="5168455" cy="3681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6039" y="3250502"/>
            <a:ext cx="47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Christmas carols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8375" y="1770123"/>
            <a:ext cx="7465924" cy="12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3513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2F33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154800" bIns="1548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dirty="0">
                <a:solidFill>
                  <a:srgbClr val="FF0000"/>
                </a:solidFill>
                <a:latin typeface="Impact" panose="020B0806030902050204" pitchFamily="34" charset="0"/>
              </a:rPr>
              <a:t>Christmas Symbols</a:t>
            </a:r>
            <a:endParaRPr lang="ru-RU" altLang="ru-RU" sz="6000" i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272200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2 names of a magician who brings presents at Christmas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3" y="1973179"/>
            <a:ext cx="2931029" cy="41005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6039" y="3250502"/>
            <a:ext cx="4759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Santa Claus and Father Christmas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400537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Santa get to the house to put his presents under the Christmas tree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41" y="1743951"/>
            <a:ext cx="5480333" cy="4428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6421" y="3250502"/>
            <a:ext cx="5279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Through the chimney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272200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traditional dish for Christmas dinner before the 19</a:t>
            </a:r>
            <a:r>
              <a:rPr lang="en-US" sz="4000" b="1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75" y="1748590"/>
            <a:ext cx="4912253" cy="41629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6039" y="3250502"/>
            <a:ext cx="47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Christmas goose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400537"/>
            <a:ext cx="11870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find inside a cracker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0" y="1796715"/>
            <a:ext cx="5054773" cy="37779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6039" y="3250502"/>
            <a:ext cx="4759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 toy or a joke on a piece of paper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47" y="400537"/>
            <a:ext cx="11870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extra holiday do British people have on December 26</a:t>
            </a:r>
            <a:r>
              <a:rPr lang="en-US" sz="4000" b="1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7" y="1888958"/>
            <a:ext cx="5431506" cy="36210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6039" y="3250502"/>
            <a:ext cx="47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Boxing Day</a:t>
            </a:r>
            <a:endParaRPr lang="ru-RU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lissa_Lyons_Shauntia_Flemin_-_We_Wish_You_a_Merry_Christmas_(Jesusful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6735" y="182879"/>
            <a:ext cx="301831" cy="3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6fax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5436" y="473668"/>
            <a:ext cx="713581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28044" y="2503900"/>
            <a:ext cx="2577950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Angel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christmas, santa ic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90689" y="1513431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90689" y="176221"/>
            <a:ext cx="5227713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Santa Claus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64" y="1578046"/>
            <a:ext cx="8075323" cy="4169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3756" y="380788"/>
            <a:ext cx="5552226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an elf - elves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60" y="1192736"/>
            <a:ext cx="3762260" cy="566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7102" y="177073"/>
            <a:ext cx="3926139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Reindeer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2" descr="6, christmas ic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51200" y="1052268"/>
            <a:ext cx="4948238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10297" y="303276"/>
            <a:ext cx="2792752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Sleigh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0373" r="36127" b="12358"/>
          <a:stretch/>
        </p:blipFill>
        <p:spPr>
          <a:xfrm>
            <a:off x="4391129" y="678639"/>
            <a:ext cx="2839752" cy="5814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2247" y="170807"/>
            <a:ext cx="6616042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Christmas Tree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3" y="1672022"/>
            <a:ext cx="6474514" cy="392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186" y="477672"/>
            <a:ext cx="3817071" cy="1015663"/>
          </a:xfrm>
          <a:prstGeom prst="rect">
            <a:avLst/>
          </a:prstGeom>
          <a:noFill/>
          <a:scene3d>
            <a:camera prst="orthographicFront"/>
            <a:lightRig rig="sunrise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Chimney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194</Words>
  <Application>Microsoft Office PowerPoint</Application>
  <PresentationFormat>Широкоэкранный</PresentationFormat>
  <Paragraphs>33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Глумова Е.П.</dc:creator>
  <cp:lastModifiedBy>Глумова Е.П.</cp:lastModifiedBy>
  <cp:revision>26</cp:revision>
  <dcterms:created xsi:type="dcterms:W3CDTF">2022-10-31T12:01:28Z</dcterms:created>
  <dcterms:modified xsi:type="dcterms:W3CDTF">2022-11-01T08:46:39Z</dcterms:modified>
</cp:coreProperties>
</file>