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9" r:id="rId4"/>
    <p:sldId id="260" r:id="rId5"/>
    <p:sldId id="261" r:id="rId6"/>
    <p:sldId id="278" r:id="rId7"/>
    <p:sldId id="262" r:id="rId8"/>
    <p:sldId id="280" r:id="rId9"/>
    <p:sldId id="279" r:id="rId10"/>
    <p:sldId id="277" r:id="rId11"/>
    <p:sldId id="281" r:id="rId12"/>
    <p:sldId id="264" r:id="rId13"/>
    <p:sldId id="265" r:id="rId14"/>
    <p:sldId id="283" r:id="rId15"/>
    <p:sldId id="282" r:id="rId16"/>
    <p:sldId id="284" r:id="rId17"/>
    <p:sldId id="285" r:id="rId18"/>
    <p:sldId id="267" r:id="rId19"/>
    <p:sldId id="286" r:id="rId20"/>
    <p:sldId id="287" r:id="rId21"/>
    <p:sldId id="269" r:id="rId22"/>
    <p:sldId id="288" r:id="rId23"/>
    <p:sldId id="270" r:id="rId24"/>
    <p:sldId id="271" r:id="rId25"/>
    <p:sldId id="289" r:id="rId26"/>
    <p:sldId id="272" r:id="rId27"/>
    <p:sldId id="274" r:id="rId28"/>
    <p:sldId id="290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12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23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34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45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 российских учащихся к математике:2020г</a:t>
            </a:r>
            <a:r>
              <a:rPr lang="ru-RU" sz="14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i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процентах от численности опрошенных)</a:t>
            </a:r>
            <a:endParaRPr lang="ru-RU" sz="14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нравится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4 класс</c:v>
                </c:pt>
                <c:pt idx="1">
                  <c:v>8 класс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</c:v>
                </c:pt>
                <c:pt idx="1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36-459D-BE2B-1E346B6D2F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 нравится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4 класс</c:v>
                </c:pt>
                <c:pt idx="1">
                  <c:v>8 класс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41</c:v>
                </c:pt>
                <c:pt idx="1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36-459D-BE2B-1E346B6D2F9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нравится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4 класс</c:v>
                </c:pt>
                <c:pt idx="1">
                  <c:v>8 класс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42</c:v>
                </c:pt>
                <c:pt idx="1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36-459D-BE2B-1E346B6D2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630656"/>
        <c:axId val="184644736"/>
      </c:barChart>
      <c:catAx>
        <c:axId val="18463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644736"/>
        <c:crosses val="autoZero"/>
        <c:auto val="1"/>
        <c:lblAlgn val="ctr"/>
        <c:lblOffset val="100"/>
        <c:noMultiLvlLbl val="0"/>
      </c:catAx>
      <c:valAx>
        <c:axId val="18464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63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901611256926218"/>
          <c:y val="3.5714285714285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Этапы сторительства железнодорожных путей в Самарской губернии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1877</c:v>
                </c:pt>
                <c:pt idx="1">
                  <c:v>1913</c:v>
                </c:pt>
                <c:pt idx="2">
                  <c:v>1943</c:v>
                </c:pt>
                <c:pt idx="3">
                  <c:v>1973</c:v>
                </c:pt>
                <c:pt idx="4">
                  <c:v>2003</c:v>
                </c:pt>
                <c:pt idx="5">
                  <c:v>2093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516</c:v>
                </c:pt>
                <c:pt idx="1">
                  <c:v>780</c:v>
                </c:pt>
                <c:pt idx="2">
                  <c:v>880</c:v>
                </c:pt>
                <c:pt idx="3">
                  <c:v>980</c:v>
                </c:pt>
                <c:pt idx="4">
                  <c:v>1080</c:v>
                </c:pt>
                <c:pt idx="5">
                  <c:v>1380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DA-4410-86FF-B45014D71DB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5760896"/>
        <c:axId val="125510400"/>
      </c:barChart>
      <c:valAx>
        <c:axId val="12551040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760896"/>
        <c:crosses val="autoZero"/>
        <c:crossBetween val="between"/>
      </c:valAx>
      <c:catAx>
        <c:axId val="215760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5104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население Самарской области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население Самарской области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36-475A-BAA9-26901B963AA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36-475A-BAA9-26901B963AA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236-475A-BAA9-26901B963AA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236-475A-BAA9-26901B963AA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Самара</c:v>
                </c:pt>
                <c:pt idx="1">
                  <c:v>Тольятти</c:v>
                </c:pt>
                <c:pt idx="2">
                  <c:v>сельские жители</c:v>
                </c:pt>
                <c:pt idx="3">
                  <c:v>остальные городские поселения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36.6</c:v>
                </c:pt>
                <c:pt idx="1">
                  <c:v>22.2</c:v>
                </c:pt>
                <c:pt idx="2">
                  <c:v>20.3</c:v>
                </c:pt>
                <c:pt idx="3">
                  <c:v>21.4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236-475A-BAA9-26901B963AA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Соотношение городского и сельского населения, в %.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городское население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80.2</c:v>
                </c:pt>
                <c:pt idx="1">
                  <c:v>79.8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6A-4D0F-9518-619B3BBBB7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сельские жители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19.8</c:v>
                </c:pt>
                <c:pt idx="1">
                  <c:v>20.2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6A-4D0F-9518-619B3BBBB73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5789952"/>
        <c:axId val="215791488"/>
      </c:barChart>
      <c:catAx>
        <c:axId val="21578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791488"/>
        <c:crosses val="autoZero"/>
        <c:auto val="1"/>
        <c:lblAlgn val="ctr"/>
        <c:lblOffset val="100"/>
        <c:noMultiLvlLbl val="0"/>
      </c:catAx>
      <c:valAx>
        <c:axId val="2157914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578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Демография Самарской области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рождаемость</c:v>
                </c:pt>
                <c:pt idx="1">
                  <c:v>смертность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27.9</c:v>
                </c:pt>
                <c:pt idx="1">
                  <c:v>52.8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2B-4935-9A12-8C6753D0DBD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рождаемость</c:v>
                </c:pt>
                <c:pt idx="1">
                  <c:v>смертность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27.5</c:v>
                </c:pt>
                <c:pt idx="1">
                  <c:v>57.8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2B-4935-9A12-8C6753D0D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953280"/>
        <c:axId val="137954816"/>
      </c:barChart>
      <c:catAx>
        <c:axId val="13795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954816"/>
        <c:crosses val="autoZero"/>
        <c:auto val="1"/>
        <c:lblAlgn val="ctr"/>
        <c:lblOffset val="100"/>
        <c:noMultiLvlLbl val="0"/>
      </c:catAx>
      <c:valAx>
        <c:axId val="13795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95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25F8-6784-4C38-AC8F-4AE58268A20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C0634E6-A1D7-417A-B63A-15ACC3939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51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25F8-6784-4C38-AC8F-4AE58268A20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0634E6-A1D7-417A-B63A-15ACC3939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65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25F8-6784-4C38-AC8F-4AE58268A20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0634E6-A1D7-417A-B63A-15ACC393988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897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25F8-6784-4C38-AC8F-4AE58268A20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0634E6-A1D7-417A-B63A-15ACC3939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63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25F8-6784-4C38-AC8F-4AE58268A20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0634E6-A1D7-417A-B63A-15ACC393988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70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25F8-6784-4C38-AC8F-4AE58268A20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0634E6-A1D7-417A-B63A-15ACC3939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88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25F8-6784-4C38-AC8F-4AE58268A20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4E6-A1D7-417A-B63A-15ACC3939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17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25F8-6784-4C38-AC8F-4AE58268A20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4E6-A1D7-417A-B63A-15ACC3939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10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25F8-6784-4C38-AC8F-4AE58268A20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4E6-A1D7-417A-B63A-15ACC3939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93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25F8-6784-4C38-AC8F-4AE58268A20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0634E6-A1D7-417A-B63A-15ACC3939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58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25F8-6784-4C38-AC8F-4AE58268A20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C0634E6-A1D7-417A-B63A-15ACC3939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89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25F8-6784-4C38-AC8F-4AE58268A20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C0634E6-A1D7-417A-B63A-15ACC3939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2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25F8-6784-4C38-AC8F-4AE58268A20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4E6-A1D7-417A-B63A-15ACC3939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16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25F8-6784-4C38-AC8F-4AE58268A20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4E6-A1D7-417A-B63A-15ACC3939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54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25F8-6784-4C38-AC8F-4AE58268A20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4E6-A1D7-417A-B63A-15ACC3939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0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25F8-6784-4C38-AC8F-4AE58268A20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0634E6-A1D7-417A-B63A-15ACC3939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32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025F8-6784-4C38-AC8F-4AE58268A20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C0634E6-A1D7-417A-B63A-15ACC3939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47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9175" y="1914525"/>
            <a:ext cx="8915399" cy="2262781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цифрах о земле Самарской.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461020"/>
            <a:ext cx="9144000" cy="1655762"/>
          </a:xfrm>
        </p:spPr>
        <p:txBody>
          <a:bodyPr>
            <a:normAutofit/>
          </a:bodyPr>
          <a:lstStyle/>
          <a:p>
            <a:pPr algn="r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математике</a:t>
            </a: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учащийся 9А Безбородов Н.</a:t>
            </a: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: учитель математики Кудашева О.А.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1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70387" y="554923"/>
            <a:ext cx="96044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Узнав исторические данные о развитии железной дороги в Самарской губернии,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 стали интересны некоторые факты, о которых я не смог найти информацию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исторических справках. И снова на помощь пришла математика.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239" y="1588008"/>
            <a:ext cx="5747004" cy="520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4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991" y="242047"/>
            <a:ext cx="6468349" cy="661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5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07929454"/>
              </p:ext>
            </p:extLst>
          </p:nvPr>
        </p:nvGraphicFramePr>
        <p:xfrm>
          <a:off x="2507673" y="374073"/>
          <a:ext cx="9185563" cy="6082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50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7313" y="444577"/>
            <a:ext cx="5591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1881 - Основание пивзавода Альфреда фон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Вакано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7790" y="870466"/>
            <a:ext cx="4690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1889 - Установлен памятник Александру II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05060" y="1246541"/>
            <a:ext cx="5227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1915 - Запущен первый электрический трамвай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84366" y="1609130"/>
            <a:ext cx="447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ИЮНЬ 1918 - Власть перешла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КОМУЧу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74746" y="1971167"/>
            <a:ext cx="534127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ОКТЯБРЬ 1918 - Установление советской власти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75369" y="2341051"/>
            <a:ext cx="451835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1935 - Город переименован в Куйбышев.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34006" y="2812382"/>
            <a:ext cx="8048485" cy="41088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1941 - «Запасная столица». Парад на площади. Самара становится центром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авиастроения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Обращаясь к статистике, мы снова сможем с помощью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математических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задач лучше понять подвиг наших земляков в тылу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те трудные и страшные годы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 подвиге тружеников Самары в годы ВОВ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напоминает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памятник штурмовику Ил-2. Это один из символов нашего города,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настоящий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боевой самолет, собранный на нашем авиационном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заводе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и сбитый в бою.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Двадцать шесть раз коллектив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авиастроительного завода №18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войны удостаивался Красного Знамени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Обороны.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7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498" y="366522"/>
            <a:ext cx="5747004" cy="612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3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7035" y="42135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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МАРТ 1942- Написана и исполнена в Куйбышеве Седьмая симфония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Шостаковича.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68706" y="1344689"/>
            <a:ext cx="6096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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1958- Производство ракеты Р-7 (в будущем «Восток», на которой</a:t>
            </a:r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полетит Гагарин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).Самара –становится городом космического машиностроения.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56610" y="278115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1967- Родился миллионный житель, которым стала Наталья Белова.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17943" y="399367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1991- Городу возвращают историческое название Самара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99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0374" y="256506"/>
            <a:ext cx="99682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«Самара космическая»-это самый молодой музей в Самаре. Торжественное открытие состоялось в 2007г в 45летие космического машиностроения в Самаре. Музей представляет собой настоящую ракету.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147" y="1884177"/>
            <a:ext cx="5747004" cy="33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2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5363" y="127338"/>
            <a:ext cx="100673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Самарская область расположена в юго-восточной части европейской территории России в среднем течении реки Волги. В пределах Самарской области её длина составляет почти 353 км, и в черте города река закована в гранит Самарской набережной, самой протяженной и красивой в Европе.</a:t>
            </a:r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580" y="1428929"/>
            <a:ext cx="5747004" cy="428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3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4031" y="402285"/>
            <a:ext cx="8911687" cy="55026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Население Самарской области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41176" y="1079836"/>
            <a:ext cx="9421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Сегодня по численности населения Самарская область занимает 12 место среди регионов России и 4 место среди регионов Приволжского федерального округа.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72349" y="1762986"/>
            <a:ext cx="6890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А город Самара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восьмой по численности населения город России.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77670" y="2097143"/>
            <a:ext cx="8937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открытые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самарского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Росстата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населении 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умея оперировать процентами, мы можем ещё больше узнать о  населении нашего региона.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074" y="2743474"/>
            <a:ext cx="5747004" cy="398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6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251" y="254553"/>
            <a:ext cx="5747004" cy="3923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533" y="3590946"/>
            <a:ext cx="5747004" cy="33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5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61345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</a:rPr>
              <a:t>Почему возник проект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1590251"/>
              </p:ext>
            </p:extLst>
          </p:nvPr>
        </p:nvGraphicFramePr>
        <p:xfrm>
          <a:off x="2161309" y="1551709"/>
          <a:ext cx="5029438" cy="4987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747" y="1551709"/>
            <a:ext cx="4313864" cy="4793673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сожалению, мы, учащиеся, не сразу и не всегда понимаем роль математики в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жизни. Для нас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часто остается секретом, что мы можем узнать о мире вокруг нас, используя только цифры и методы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математики..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037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027" y="726140"/>
            <a:ext cx="6777324" cy="544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5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</p:nvPr>
        </p:nvGraphicFramePr>
        <p:xfrm>
          <a:off x="1482725" y="636588"/>
          <a:ext cx="5419725" cy="5275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03545459"/>
              </p:ext>
            </p:extLst>
          </p:nvPr>
        </p:nvGraphicFramePr>
        <p:xfrm>
          <a:off x="7051964" y="636588"/>
          <a:ext cx="4452649" cy="526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888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5341" y="403429"/>
            <a:ext cx="9932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приведенные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данные и методы математики,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можем заглянуть в будущее. И например,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узнать примерную потребность в учебных заведениях и заведениях здравоохранения в сельской местности в 2030г.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792" y="1593880"/>
            <a:ext cx="5747004" cy="453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66320623"/>
              </p:ext>
            </p:extLst>
          </p:nvPr>
        </p:nvGraphicFramePr>
        <p:xfrm>
          <a:off x="2022764" y="429491"/>
          <a:ext cx="9213271" cy="613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66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22612" y="242064"/>
            <a:ext cx="10309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сможем узнать более точные данные о возможностях развития региона, ответив на ряд вопросов из следующих задач: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429" y="1169982"/>
            <a:ext cx="5742930" cy="21154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664" y="3428160"/>
            <a:ext cx="5749026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298" y="769038"/>
            <a:ext cx="5747004" cy="16443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474" y="2951585"/>
            <a:ext cx="5747004" cy="3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9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347019"/>
            <a:ext cx="8911687" cy="1280890"/>
          </a:xfrm>
        </p:spPr>
        <p:txBody>
          <a:bodyPr>
            <a:normAutofit/>
          </a:bodyPr>
          <a:lstStyle/>
          <a:p>
            <a:pPr fontAlgn="base"/>
            <a:r>
              <a:rPr lang="ru-RU" b="1" dirty="0"/>
              <a:t>Простейшие математические действия- основы социума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27909"/>
            <a:ext cx="8915400" cy="4828309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атематические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школьной программы на простейшие арифметические операции с цифрами, с процентом, с вычислением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прогрессий лежат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аналитики и прогнозирования, являющихся базами в свою очередь для статистики,  одной из самой  родственной с математикой из экономических наук.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Аналитика и прогнозирование позволяют детально узнать прошлое, осуществить плановое развитие, помогают минимизировать риски в социальной и экономической сферах жизнедеятельности человека, позволяют просчитать развитие  региона в будущем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атематика-наука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без которой нельзя подробно узнать прошлое, чтобы достойно применять его опыт в построении будущего.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05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261" y="416291"/>
            <a:ext cx="8911687" cy="761345"/>
          </a:xfrm>
        </p:spPr>
        <p:txBody>
          <a:bodyPr>
            <a:normAutofit fontScale="90000"/>
          </a:bodyPr>
          <a:lstStyle/>
          <a:p>
            <a:pPr indent="450215" fontAlgn="base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Решим-узнаем больше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5619" y="1343890"/>
            <a:ext cx="5214141" cy="5098473"/>
          </a:xfrm>
        </p:spPr>
        <p:txBody>
          <a:bodyPr/>
          <a:lstStyle/>
          <a:p>
            <a:pPr lvl="0" fontAlgn="base"/>
            <a:endParaRPr lang="ru-RU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80095" y="1257502"/>
            <a:ext cx="5486400" cy="5098473"/>
          </a:xfrm>
        </p:spPr>
        <p:txBody>
          <a:bodyPr>
            <a:noAutofit/>
          </a:bodyPr>
          <a:lstStyle/>
          <a:p>
            <a:pPr lvl="0" fontAlgn="base">
              <a:buFont typeface="Wingdings" panose="05000000000000000000" pitchFamily="2" charset="2"/>
              <a:buChar char="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Сколько  мужчин и женщин проживает  в областной столице?</a:t>
            </a:r>
            <a:endParaRPr lang="ru-RU" sz="10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buFont typeface="Wingdings" panose="05000000000000000000" pitchFamily="2" charset="2"/>
              <a:buChar char="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Какова была бы численность населения Самарской губернии в 2022г., если бы сохранились темпы роста до 1917г.? </a:t>
            </a:r>
            <a:endParaRPr lang="ru-RU" sz="10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buFont typeface="Wingdings" panose="05000000000000000000" pitchFamily="2" charset="2"/>
              <a:buChar char="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Оцените потребность в учебных заведениях и заведениях здравоохранения в сельской местности в 2030г, при условии, что численность сельского населения до 2030г в Самарской области сохранит существующую в последние 10 лет тенденцию к изменению соотношения городской житель/сельский житель. Необходимо учитывать, что в сельской местности одна школа открывается на 300 детей, а одно заведение здравоохранения полного цикла-на 1000 человек.</a:t>
            </a:r>
            <a:endParaRPr lang="ru-RU" sz="10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buFont typeface="Wingdings" panose="05000000000000000000" pitchFamily="2" charset="2"/>
              <a:buChar char="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Сколько новорожденных было в Самарской области в 2020?</a:t>
            </a:r>
            <a:endParaRPr lang="ru-RU" sz="10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buFont typeface="Wingdings" panose="05000000000000000000" pitchFamily="2" charset="2"/>
              <a:buChar char="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Сколько человек проживало в Самарской губернии на  01 января 2020г.?</a:t>
            </a:r>
            <a:endParaRPr lang="ru-RU" sz="10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buFont typeface="Wingdings" panose="05000000000000000000" pitchFamily="2" charset="2"/>
              <a:buChar char="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сколько раз умерших было больше, чем новорожденных в 2021г?</a:t>
            </a:r>
            <a:endParaRPr lang="ru-RU" sz="10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ситуация с убылью населения и рождаемостью сохранится в регионе в ближайшие годы, то какова будет численность населения в нашей области к концу 2024г.?</a:t>
            </a:r>
            <a:endParaRPr lang="ru-RU" sz="10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70" y="1272173"/>
            <a:ext cx="5747004" cy="40568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78422" y="5162987"/>
            <a:ext cx="60960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Сколько стоил 1м</a:t>
            </a:r>
            <a:r>
              <a:rPr lang="ru-RU" sz="1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используемого гранита?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сколько раз увеличилась плотность проживания в  Самарской губернии с момента основания?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Какова численность населения Самарской области и ПФО?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45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2694" y="1810870"/>
            <a:ext cx="8915399" cy="311704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63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Зачем и для кого мой проект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93273"/>
            <a:ext cx="8915400" cy="4317949"/>
          </a:xfrm>
        </p:spPr>
        <p:txBody>
          <a:bodyPr>
            <a:no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Используя открытые данные с  сайта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РосСтата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исторических электронных проектов про нашу Губернию и город, я хочу показать своим одноклассникам, как и для чего и на какие вопросы можно получить ответы, применяя методы алгебраических задач, доказать значимость математики. А так же: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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Познакомиться с родным городом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ближе.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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Установить взаимосвязь математики с историей, географией и социологией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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Повысить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 к математике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16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0288" y="624110"/>
            <a:ext cx="9204323" cy="1261840"/>
          </a:xfrm>
        </p:spPr>
        <p:txBody>
          <a:bodyPr>
            <a:normAutofit fontScale="90000"/>
          </a:bodyPr>
          <a:lstStyle/>
          <a:p>
            <a:pPr marL="342900" lvl="0" indent="-342900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Цифры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Самаре – «мостик» между прошлым 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будущим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Самарской губернии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0489289">
            <a:off x="2498764" y="2496334"/>
            <a:ext cx="4313237" cy="2873666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1375" y="2577042"/>
            <a:ext cx="4313238" cy="287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4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050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Цифры из прошлого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274618"/>
            <a:ext cx="8915400" cy="51816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1586-заложена крепость Самара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Используя данные исторической справки и статистики сегодня, выполняя простейшие математические действия, я смог выяснить,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сколько раз современная Самара больше своего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предка. 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Дано: Длина крепости Самара-796,78 саженей, ширина-164,5 сажени. Площадь Самары в 2022г- 541 км².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Найти: Во сколько город Самара в 2022г больше крепости Самары.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796,78*164,5=131070,31 саженей</a:t>
            </a:r>
            <a:r>
              <a:rPr lang="ru-R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-площадь крепости Самара.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131070.31 саженей</a:t>
            </a:r>
            <a:r>
              <a:rPr lang="ru-R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=0,597км</a:t>
            </a:r>
            <a:r>
              <a:rPr lang="ru-R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541:0,597=906,2 раза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Современная Самара в 906,2 раза больше, чем крепость Самара.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946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3024" y="215153"/>
            <a:ext cx="8915400" cy="64276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ВЕСНА 1646 - Проведена первая подворная перепись: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</a:rPr>
              <a:t>                               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450 дворов и 1398 жителей мужского пола, в том числе в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Самаре</a:t>
            </a: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121 двор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и в них 317 мужчин.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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1670 - Самара захвачена во время восстания Степана Разина.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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1703 - Основана деревянно-земляная крепость для защиты от степных народов.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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1709 - Город вошел в Казанскую губернию.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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1773- Самара перешла на сторону Емельяна Пугачева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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1780- Уезд во главе Самары вошел в Симбирскую губернию.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1782-Утвержден генеральный план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застройки: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/>
              <a:t>                           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Предусматривалась жесткая сетка улиц, образующих кварталы со </a:t>
            </a: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средним размером сторон в 150 и 200 метров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6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390" b="21390"/>
          <a:stretch>
            <a:fillRect/>
          </a:stretch>
        </p:blipFill>
        <p:spPr>
          <a:xfrm>
            <a:off x="2589212" y="634965"/>
            <a:ext cx="8915400" cy="573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0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169" y="4249270"/>
            <a:ext cx="5747004" cy="23766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780" y="80682"/>
            <a:ext cx="5747004" cy="416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8882" y="448234"/>
            <a:ext cx="8915400" cy="6078071"/>
          </a:xfrm>
        </p:spPr>
        <p:txBody>
          <a:bodyPr/>
          <a:lstStyle/>
          <a:p>
            <a:pPr lvl="0" algn="just">
              <a:buFont typeface="Wingdings" panose="05000000000000000000" pitchFamily="2" charset="2"/>
              <a:buChar char="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1851г- создана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Самарская губерния.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Самаре на тот момент проживало 15 тысяч человек. Площадь          новой территориально-административной единицы составляла почти 159 тысяч км2.</a:t>
            </a:r>
            <a:endParaRPr lang="ru-RU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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января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1877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года было открыто движение по западному участку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Самаро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-Оренбургской дороги.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572" y="3985426"/>
            <a:ext cx="3712786" cy="23654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761" y="3863887"/>
            <a:ext cx="3809662" cy="248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3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283</TotalTime>
  <Words>1088</Words>
  <Application>Microsoft Office PowerPoint</Application>
  <PresentationFormat>Произвольный</PresentationFormat>
  <Paragraphs>90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Легкий дым</vt:lpstr>
      <vt:lpstr>В цифрах о земле Самарской.</vt:lpstr>
      <vt:lpstr>Почему возник проект</vt:lpstr>
      <vt:lpstr>Зачем и для кого мой проект </vt:lpstr>
      <vt:lpstr>Цифры о Самаре – «мостик» между прошлым           и будущим Самарской губернии </vt:lpstr>
      <vt:lpstr>Цифры из прошлого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Население Самарской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Простейшие математические действия- основы социума</vt:lpstr>
      <vt:lpstr>Решим-узнаем больше  </vt:lpstr>
      <vt:lpstr>Спасибо за внимание!</vt:lpstr>
    </vt:vector>
  </TitlesOfParts>
  <Company>ЗАО "ЦВ "Протек"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цифрах о земле Самарской.</dc:title>
  <dc:creator>home-2</dc:creator>
  <cp:lastModifiedBy>Пользователь</cp:lastModifiedBy>
  <cp:revision>29</cp:revision>
  <dcterms:created xsi:type="dcterms:W3CDTF">2022-04-04T20:25:57Z</dcterms:created>
  <dcterms:modified xsi:type="dcterms:W3CDTF">2022-05-05T03:59:14Z</dcterms:modified>
</cp:coreProperties>
</file>