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50017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Анализ индивидуальных тактических действий связующего игрока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4143380"/>
            <a:ext cx="5214974" cy="175260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Выполнила: Андрианова Е.А.</a:t>
            </a:r>
          </a:p>
          <a:p>
            <a:pPr algn="l"/>
            <a:r>
              <a:rPr lang="ru-RU" sz="2800" dirty="0" smtClean="0"/>
              <a:t>Студентка группы 31ФК 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0079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400" dirty="0" smtClean="0"/>
              <a:t> - Быстрое сгибание и выпрямление рук в упоре лежа на пальцах.</a:t>
            </a:r>
          </a:p>
          <a:p>
            <a:pPr marL="0" indent="0">
              <a:buNone/>
            </a:pPr>
            <a:r>
              <a:rPr lang="ru-RU" sz="3400" dirty="0" smtClean="0"/>
              <a:t>- В упоре лёжа передвижения </a:t>
            </a:r>
            <a:r>
              <a:rPr lang="ru-RU" sz="3400" dirty="0" err="1" smtClean="0"/>
              <a:t>влево-вправо</a:t>
            </a:r>
            <a:r>
              <a:rPr lang="ru-RU" sz="3400" dirty="0" smtClean="0"/>
              <a:t>, отталкиваясь руками и ногами от опоры.</a:t>
            </a:r>
          </a:p>
          <a:p>
            <a:pPr marL="0" indent="0">
              <a:buNone/>
            </a:pPr>
            <a:r>
              <a:rPr lang="ru-RU" sz="3400" dirty="0" smtClean="0"/>
              <a:t>- Сжимание кистевого эспандера.</a:t>
            </a:r>
          </a:p>
          <a:p>
            <a:pPr marL="0" indent="0">
              <a:buNone/>
            </a:pPr>
            <a:r>
              <a:rPr lang="ru-RU" sz="3400" dirty="0" smtClean="0"/>
              <a:t>- Бросок набивного мяча двумя руками из-за головы, поймать перед грудью.</a:t>
            </a:r>
          </a:p>
          <a:p>
            <a:pPr marL="0" indent="0">
              <a:buNone/>
            </a:pPr>
            <a:r>
              <a:rPr lang="ru-RU" sz="3400" dirty="0" smtClean="0"/>
              <a:t>- Бросок набивного мяча двумя руками между ног за спину.</a:t>
            </a:r>
          </a:p>
          <a:p>
            <a:pPr marL="0" indent="0">
              <a:buNone/>
            </a:pPr>
            <a:r>
              <a:rPr lang="ru-RU" sz="3400" dirty="0" smtClean="0"/>
              <a:t>- Вращательные движения кистями в лучезапястных суставах с гантелями (1-2 кг.) в руках (вариант: руки подняты вверх и движения происходят вперед-назад).</a:t>
            </a:r>
          </a:p>
          <a:p>
            <a:pPr marL="0" indent="0">
              <a:buNone/>
            </a:pPr>
            <a:r>
              <a:rPr lang="ru-RU" sz="3400" dirty="0" smtClean="0"/>
              <a:t>- Выталкивания набивного мяча партнеру, меняющему своё местоположение.</a:t>
            </a:r>
          </a:p>
          <a:p>
            <a:pPr marL="0" indent="0">
              <a:buNone/>
            </a:pPr>
            <a:r>
              <a:rPr lang="ru-RU" sz="3400" dirty="0" smtClean="0"/>
              <a:t>- Передача в стену футбольного мяча.</a:t>
            </a:r>
          </a:p>
          <a:p>
            <a:pPr marL="0" indent="0">
              <a:buNone/>
            </a:pPr>
            <a:r>
              <a:rPr lang="ru-RU" sz="3400" dirty="0" smtClean="0"/>
              <a:t>- Передача над собой набивного мяча.</a:t>
            </a:r>
          </a:p>
          <a:p>
            <a:pPr marL="0" indent="0">
              <a:buNone/>
            </a:pPr>
            <a:r>
              <a:rPr lang="ru-RU" sz="3400" dirty="0" smtClean="0"/>
              <a:t>- В наклоне, попеременная тяга руками к голени резинового амортизатора (вариант: круговые движения руками).</a:t>
            </a:r>
          </a:p>
          <a:p>
            <a:pPr marL="0" indent="0">
              <a:buNone/>
            </a:pPr>
            <a:r>
              <a:rPr lang="ru-RU" sz="3400" dirty="0" smtClean="0"/>
              <a:t>- Резиновый амортизатор закреплен над головой, руки вверху–разведение рук в стороны (вариант: опускание рук </a:t>
            </a:r>
            <a:r>
              <a:rPr lang="ru-RU" sz="3400" dirty="0" err="1" smtClean="0"/>
              <a:t>вперед-вниз</a:t>
            </a:r>
            <a:r>
              <a:rPr lang="ru-RU" sz="3400" dirty="0" smtClean="0"/>
              <a:t>).</a:t>
            </a:r>
          </a:p>
          <a:p>
            <a:pPr marL="0" indent="0">
              <a:buNone/>
            </a:pPr>
            <a:r>
              <a:rPr lang="ru-RU" sz="3400" dirty="0" smtClean="0"/>
              <a:t>- Из упора сидя рывком поднять ноги вверх.</a:t>
            </a:r>
          </a:p>
          <a:p>
            <a:pPr marL="0" indent="0">
              <a:buNone/>
            </a:pPr>
            <a:r>
              <a:rPr lang="ru-RU" sz="3400" dirty="0" smtClean="0"/>
              <a:t>- Лежа на бедрах на скамейке, руки за голову, ноги держит партнер – рывком прогнуться назад (вариант: с поворотом туловища).</a:t>
            </a:r>
          </a:p>
          <a:p>
            <a:pPr marL="0" indent="0">
              <a:buNone/>
            </a:pPr>
            <a:r>
              <a:rPr lang="ru-RU" sz="3400" dirty="0" smtClean="0"/>
              <a:t>- Имитация блокирования – передача по заданию; имитация нападающего удара – передача.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Ловкость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Ловкость – способность выбрать и выполнить нужные движения (действия) правильно, быстро, точно.</a:t>
            </a:r>
          </a:p>
          <a:p>
            <a:r>
              <a:rPr lang="ru-RU" dirty="0" smtClean="0"/>
              <a:t>Ловкость связующего игрока проявляется в координации движений, быстроте и точности действия, способности распределять и переключать внимание, в устойчивости вестибулярных реакций.</a:t>
            </a:r>
          </a:p>
          <a:p>
            <a:r>
              <a:rPr lang="ru-RU" dirty="0" smtClean="0"/>
              <a:t>Решающую роль в развитии ловкости связующего игрока играет природная ловкость (навыки движений, координация движений, подвижность, чувство равновесия, способность мускулатуры к расслаблению и другие факторы). Поэтому способность быстро и точно овладеть новыми движениями во многом зависит от запаса двигательных навыков, приобретённых при занятиях разнообразными физическими упражнениями из лёгкой атлетики, гимнастике, спортивных и подвижных игр.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697559"/>
          </a:xfrm>
        </p:spPr>
        <p:txBody>
          <a:bodyPr>
            <a:normAutofit fontScale="70000" lnSpcReduction="20000"/>
          </a:bodyPr>
          <a:lstStyle/>
          <a:p>
            <a:pPr marL="0" indent="65088">
              <a:buNone/>
            </a:pPr>
            <a:r>
              <a:rPr lang="ru-RU" dirty="0" smtClean="0"/>
              <a:t>При развитии ловкости необходимо помнить и соблюдать следующие положения:</a:t>
            </a:r>
          </a:p>
          <a:p>
            <a:pPr marL="0" indent="65088">
              <a:buNone/>
            </a:pPr>
            <a:r>
              <a:rPr lang="ru-RU" dirty="0" smtClean="0"/>
              <a:t>- Ловкость как физическое качество тесно связано с взрывной силой, разновидностями быстроты движений, выносливостью, гибкостью и проявляется только в комплексе с ними</a:t>
            </a:r>
          </a:p>
          <a:p>
            <a:pPr marL="0" indent="65088">
              <a:buNone/>
            </a:pPr>
            <a:r>
              <a:rPr lang="ru-RU" dirty="0" smtClean="0"/>
              <a:t>- Упражнения на ловкость требуют повышенного внимания, точности и поэтому лучше всего их проводить в начале основной части тренировки</a:t>
            </a:r>
          </a:p>
          <a:p>
            <a:pPr marL="0" indent="65088">
              <a:buNone/>
            </a:pPr>
            <a:r>
              <a:rPr lang="ru-RU" dirty="0" smtClean="0"/>
              <a:t>- При развитии ловкости необходимо изменять исходные положения, пространственные границы, скорость или темп движений, переключаться с одного движения на другое</a:t>
            </a:r>
          </a:p>
          <a:p>
            <a:pPr marL="0" indent="65088">
              <a:buNone/>
            </a:pPr>
            <a:r>
              <a:rPr lang="ru-RU" dirty="0" smtClean="0"/>
              <a:t>- Объём упражнений и длительность серий в рамках одной тренировки должны быть небольшими, так как они быстро утомляют нервную систему, в результате чего снижается тренирующее воздействие</a:t>
            </a:r>
          </a:p>
          <a:p>
            <a:pPr marL="0" indent="65088">
              <a:buNone/>
            </a:pPr>
            <a:r>
              <a:rPr lang="ru-RU" dirty="0" smtClean="0"/>
              <a:t>- При развитии ловкости важным является психологический настрой на конечный результат (превзойти свой результат в следующей попытке, результат партнёра).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Техническая и тактическая подготовка связующего игрока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Техническая подготовка</a:t>
            </a:r>
          </a:p>
          <a:p>
            <a:pPr marL="0" indent="0">
              <a:buNone/>
            </a:pPr>
            <a:r>
              <a:rPr lang="ru-RU" dirty="0" smtClean="0"/>
              <a:t>Вторые передачи должны соответствовать (по направлению, длине, высоте и скорости) передачам, которые используются в игре. Но и в специализированной подготовке необходимо соблюдать принцип постоянного усложнения задания. Постоянно напоминать связующим:</a:t>
            </a:r>
          </a:p>
          <a:p>
            <a:pPr marL="0" indent="0">
              <a:buNone/>
            </a:pPr>
            <a:r>
              <a:rPr lang="ru-RU" dirty="0" smtClean="0"/>
              <a:t>- Перед выполнением передачи всегда стараться контролировать различные предметы, находящиеся слева и справа, не поворотом головы, а движением глаз</a:t>
            </a:r>
          </a:p>
          <a:p>
            <a:pPr marL="0" indent="0">
              <a:buNone/>
            </a:pPr>
            <a:r>
              <a:rPr lang="ru-RU" dirty="0" smtClean="0"/>
              <a:t>- Перед выполнением передачи, когда определено место встречи с мячом, взгляд – на сторону соперника и на своего нападающего (нападающих)</a:t>
            </a:r>
          </a:p>
          <a:p>
            <a:pPr marL="0" indent="0">
              <a:buNone/>
            </a:pPr>
            <a:r>
              <a:rPr lang="ru-RU" dirty="0" smtClean="0"/>
              <a:t>- В этом виде подготовки совершенствовать и технику передачи, стоя спиной к сетке, в прыжке.</a:t>
            </a:r>
          </a:p>
          <a:p>
            <a:pPr marL="0" indent="0">
              <a:buNone/>
            </a:pPr>
            <a:r>
              <a:rPr lang="ru-RU" dirty="0" smtClean="0"/>
              <a:t>После усвоения взаимосвязи с одним нападающим игроком переходят к упражнениям с участием двух-трёх нападающих игроков. Пасующий выполняет передачу по самостоятельному решению или по заданию (сигналу) тренера, когда мяч приближается к рукам связующего. Следует заметить, что при взаимодействии двух трёх нападающих с пасующим уже проявляются элементы тактики в разучивании комбинации.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Тактическая подготовка</a:t>
            </a:r>
          </a:p>
          <a:p>
            <a:pPr marL="0" indent="0">
              <a:buNone/>
            </a:pPr>
            <a:r>
              <a:rPr lang="ru-RU" dirty="0" smtClean="0"/>
              <a:t>В тактическую подготовку связующего игрока входят тактические действия, связанные с передачей мяча для нападающего удара после приёма подачи и при доигрывании; первая передача после касания мяча блокирующими или вторая передача в прыжке после имитации нападающего удара. Тактические действия связующего игрока строятся в соответствии с тактическими знаниями (основы взаимодействия с нападающими игроками, тактические комбинации в нападении, индивидуальная тактика, система игры в нападении), техникой владения мячом при передачах, уровнем развития физических, психических качеств и с другими компонентами.</a:t>
            </a:r>
          </a:p>
          <a:p>
            <a:pPr marL="0" indent="0">
              <a:buNone/>
            </a:pPr>
            <a:r>
              <a:rPr lang="ru-RU" dirty="0" smtClean="0"/>
              <a:t>Психомоторные процессы тактического действия связующего игрока проходят следующие фазы:</a:t>
            </a:r>
          </a:p>
          <a:p>
            <a:pPr marL="0" indent="0">
              <a:buNone/>
            </a:pPr>
            <a:r>
              <a:rPr lang="ru-RU" dirty="0" smtClean="0"/>
              <a:t>- Восприятие и анализ игровой ситуации;</a:t>
            </a:r>
          </a:p>
          <a:p>
            <a:pPr marL="0" indent="0">
              <a:buNone/>
            </a:pPr>
            <a:r>
              <a:rPr lang="ru-RU" dirty="0" smtClean="0"/>
              <a:t>- Мыслительное решение тактической задачи;</a:t>
            </a:r>
          </a:p>
          <a:p>
            <a:pPr marL="0" indent="0">
              <a:buNone/>
            </a:pPr>
            <a:r>
              <a:rPr lang="ru-RU" dirty="0" smtClean="0"/>
              <a:t>- Двигательное решение тактической задачи</a:t>
            </a:r>
          </a:p>
          <a:p>
            <a:pPr marL="0" indent="0">
              <a:buNone/>
            </a:pPr>
            <a:r>
              <a:rPr lang="ru-RU" dirty="0" smtClean="0"/>
              <a:t>Ведущее место в тактической подготовке связующего игрока занимают упражнения по индивидуальной, групповой и командной тактике, игровая подготовка, упражнения для развития ориентировки, упражнения на переключение внимания с одних действий на другие.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Упражнения, направленные на совершенствование тактических действий связующего игрока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1 Передачи в цифровую мишень по заданию (в момент подлета мяча, к рукам пасующего назвать или показать номер мишени).</a:t>
            </a:r>
          </a:p>
          <a:p>
            <a:pPr marL="0" indent="0">
              <a:buNone/>
            </a:pPr>
            <a:r>
              <a:rPr lang="ru-RU" dirty="0" smtClean="0"/>
              <a:t>2 Передача в парах – на сигнал (звуковой, визуальный) партнера, передачи с различной скоростью и траекторией полёта мяча.</a:t>
            </a:r>
          </a:p>
          <a:p>
            <a:pPr marL="0" indent="0">
              <a:buNone/>
            </a:pPr>
            <a:r>
              <a:rPr lang="ru-RU" dirty="0" smtClean="0"/>
              <a:t>3 Передача в мишень по заданию тренера после отскока мяча от стены (удар в пол – отскок от стены – передача).</a:t>
            </a:r>
          </a:p>
          <a:p>
            <a:pPr marL="0" indent="0">
              <a:buNone/>
            </a:pPr>
            <a:r>
              <a:rPr lang="ru-RU" dirty="0" smtClean="0"/>
              <a:t>4 Связующий в зоне 6, тренер из зоны 3 подбрасывает мяч на высоту 3-5 м. в пределах площади нападения – выполнить передачу по заданию (сигналу).</a:t>
            </a:r>
          </a:p>
          <a:p>
            <a:pPr marL="0" indent="0">
              <a:buNone/>
            </a:pPr>
            <a:r>
              <a:rPr lang="ru-RU" dirty="0" smtClean="0"/>
              <a:t>5 Связующий располагается в зоне 2. После передачи над собой направить мяч в одну из зон 3 или 4 с заданной траекторией, где загорается лампочка определенного цвета – визуальный сигнал (вариант: в прыжке).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kartinka-spasibo-za-vnimanie-dlya-prezentacii-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Игровое амплуа связующего игрока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85926"/>
            <a:ext cx="8215370" cy="464347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Связующий</a:t>
            </a:r>
            <a:r>
              <a:rPr lang="ru-RU" dirty="0" smtClean="0"/>
              <a:t> – одно из самых сложных амплуа. 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ru-RU" dirty="0" smtClean="0"/>
              <a:t>Цель связующего — дать нападающему игроку передачу вторым касанием (как правило) и тем самым организовать атаку на сторону соперника. </a:t>
            </a:r>
          </a:p>
          <a:p>
            <a:pPr marL="0" indent="0">
              <a:buNone/>
            </a:pPr>
            <a:r>
              <a:rPr lang="ru-RU" dirty="0" smtClean="0"/>
              <a:t>Задача важная и крайне сложная. Связующий игрок должен учитывать десятки факторов: это возможности каждого нападающего своей команды, его место расположения в данный конкретный момент на площадке и возможность совершения им нападающего удара. При всем при этом нужно отслеживать расположение соперника на блоке и в защите и дать пас, который с наибольшей вероятностью и с наименьшим сопротивлением принесет очко команде. Пас должен быть точным, иногда неожиданным для соперника. </a:t>
            </a:r>
          </a:p>
          <a:p>
            <a:pPr marL="0" indent="0">
              <a:buNone/>
            </a:pPr>
            <a:r>
              <a:rPr lang="ru-RU" dirty="0" smtClean="0"/>
              <a:t>Связующие — очень ценные игроки, от ведения игры которыми в большой степени зависит общий результат команды. Но для многих начинающих волейболистов амплуа не очень интересное, поскольку в атаке связующий игрок не участвует.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Роль в команде: основная — выполнить идеальный (удобный) пас игроку, осуществляющему нападение; дополнительная — работа на блоке.</a:t>
            </a:r>
          </a:p>
          <a:p>
            <a:pPr marL="0" indent="0">
              <a:buNone/>
            </a:pPr>
            <a:r>
              <a:rPr lang="ru-RU" dirty="0" smtClean="0"/>
              <a:t>Место в расстановке: часто играет в зоне 3, иногда в зоне 2.</a:t>
            </a:r>
          </a:p>
          <a:p>
            <a:pPr marL="0" indent="0">
              <a:buNone/>
            </a:pPr>
            <a:r>
              <a:rPr lang="ru-RU" dirty="0" smtClean="0"/>
              <a:t>Задачи игроков команды: осуществить прием мяча после подачи соперника и довести его до связующего, чтобы ему было удобно выполнить передачу.</a:t>
            </a:r>
          </a:p>
          <a:p>
            <a:pPr marL="0" indent="0">
              <a:buNone/>
            </a:pPr>
            <a:r>
              <a:rPr lang="ru-RU" dirty="0" smtClean="0"/>
              <a:t>Особенности: очень ответственное звено в команде, почти не участвует в нападении.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Общефизическая подготовка связующего игрока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504351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 Общая физическая подготовка, включающая специфику волейбола и функциональные особенности связующего игрока, как база для успешного развития его специальных физических качеств и способностей.</a:t>
            </a:r>
          </a:p>
          <a:p>
            <a:pPr marL="0" indent="0">
              <a:buNone/>
            </a:pPr>
            <a:r>
              <a:rPr lang="ru-RU" dirty="0" smtClean="0"/>
              <a:t>Специальная физическая подготовка, способствующая развитию качеств, принимающих участие в выполнении технических действий связующего игрока для исполнения передачи нападающему игроку.</a:t>
            </a:r>
          </a:p>
          <a:p>
            <a:pPr marL="0" indent="0">
              <a:buNone/>
            </a:pPr>
            <a:r>
              <a:rPr lang="ru-RU" dirty="0" smtClean="0"/>
              <a:t>Средства комплексного воздействия в жестких временных и пространственных интервалах (количество передач за определенное время, с определённой скоростью на заданные расстояния).</a:t>
            </a:r>
          </a:p>
          <a:p>
            <a:pPr marL="0" indent="0">
              <a:buNone/>
            </a:pPr>
            <a:r>
              <a:rPr lang="ru-RU" dirty="0" smtClean="0"/>
              <a:t>Приоритетными физическими качествами для связующего являются: быстрота с её разновидностями, «взрывная» сила, скоростная выносливость, ловкость. Рассмотрим методы и средства их развития.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Быстрота двигательной реакции.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214422"/>
            <a:ext cx="7972452" cy="47149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50" dirty="0" smtClean="0"/>
              <a:t>- Рывок по сигналу из различных исходных положений. Сигнал – брошенный мяч из-за спины связующего игрока. Переместиться под мяч и выполнить передачу по заданию.</a:t>
            </a:r>
          </a:p>
          <a:p>
            <a:pPr marL="0" indent="0">
              <a:buNone/>
            </a:pPr>
            <a:r>
              <a:rPr lang="ru-RU" sz="1650" dirty="0" smtClean="0"/>
              <a:t>- Подвижные игры «День и ночь», «Охотники и утки», «Наступление», «Вызов номеров».</a:t>
            </a:r>
          </a:p>
          <a:p>
            <a:pPr marL="0" indent="0">
              <a:buNone/>
            </a:pPr>
            <a:r>
              <a:rPr lang="ru-RU" sz="1650" dirty="0" smtClean="0"/>
              <a:t>- Передвижение различными способами по сигналу. В конце дистанции выполнить передачу.</a:t>
            </a:r>
          </a:p>
          <a:p>
            <a:pPr marL="0" indent="0">
              <a:buNone/>
            </a:pPr>
            <a:r>
              <a:rPr lang="ru-RU" sz="1650" dirty="0" smtClean="0"/>
              <a:t>- Зеркальное выполнение упражнений в парах лицом друг к другу через сетку (блокирование, имитация защиты и т.д.).</a:t>
            </a:r>
          </a:p>
          <a:p>
            <a:pPr marL="0" indent="0">
              <a:buNone/>
            </a:pPr>
            <a:r>
              <a:rPr lang="ru-RU" sz="1650" dirty="0" smtClean="0"/>
              <a:t>- Передача мяча по заданию. Связующий стоит спиной к партнеру в 4-6 м. Партнер ударом в пол в разных направлениях предлагает выполнить передачу. Связующий выходит под мяч и выполняет передачу.</a:t>
            </a:r>
          </a:p>
          <a:p>
            <a:pPr marL="0" indent="0">
              <a:buNone/>
            </a:pPr>
            <a:r>
              <a:rPr lang="ru-RU" sz="1650" dirty="0" smtClean="0"/>
              <a:t>- Приём мяча по низкой траектории на связующего игрока. Выполнить передачу по заданию.</a:t>
            </a:r>
          </a:p>
          <a:p>
            <a:pPr marL="0" indent="0">
              <a:buNone/>
            </a:pPr>
            <a:r>
              <a:rPr lang="ru-RU" sz="1650" dirty="0" smtClean="0"/>
              <a:t>- Приём мяча на связующего игрока, стоящего в 2-4-х метрах от принимающего. Выполнить передачу по заданию.</a:t>
            </a:r>
          </a:p>
          <a:p>
            <a:pPr marL="0" indent="0">
              <a:buNone/>
            </a:pPr>
            <a:r>
              <a:rPr lang="ru-RU" sz="1650" dirty="0" smtClean="0"/>
              <a:t>- Связующий находится в одной из зон 1, 6, 5, тренер у сетки набрасывает мяч в одну из зон 2, 3, 4. Связующий быстро перемещается к мячу и выполняет передачу.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Быстрота передвижения.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401080" cy="50006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- Бег на скорость с высокого и низкого старта на различные отрезки (10—20 м).</a:t>
            </a:r>
          </a:p>
          <a:p>
            <a:pPr marL="0" indent="0">
              <a:buNone/>
            </a:pPr>
            <a:r>
              <a:rPr lang="ru-RU" dirty="0" smtClean="0"/>
              <a:t>- Бег на скорость различными способами с изменением направления.</a:t>
            </a:r>
          </a:p>
          <a:p>
            <a:pPr marL="0" indent="0">
              <a:buNone/>
            </a:pPr>
            <a:r>
              <a:rPr lang="ru-RU" dirty="0" smtClean="0"/>
              <a:t>- Бег «елочкой», «челночный» бег (отрезки 5— 10 м), то же, но с набивными мячами в руках.</a:t>
            </a:r>
          </a:p>
          <a:p>
            <a:pPr marL="0" indent="0">
              <a:buNone/>
            </a:pPr>
            <a:r>
              <a:rPr lang="ru-RU" dirty="0" smtClean="0"/>
              <a:t>- Бег в шеренгах, дистанция между шеренгами 1-2 м. По сигналу вторая шеренга догоняет первую.</a:t>
            </a:r>
          </a:p>
          <a:p>
            <a:pPr marL="0" indent="0">
              <a:buNone/>
            </a:pPr>
            <a:r>
              <a:rPr lang="ru-RU" dirty="0" smtClean="0"/>
              <a:t>- Бег с остановками и ускорениями с места в пределах границ площадки: например, бег из-за лицевой линии к сетке, остановка, передвижение спиной вперед до линии нападения, остановка и бег вперед к сетке и т.д.</a:t>
            </a:r>
          </a:p>
          <a:p>
            <a:pPr marL="0" indent="0">
              <a:buNone/>
            </a:pPr>
            <a:r>
              <a:rPr lang="ru-RU" dirty="0" smtClean="0"/>
              <a:t>- Передвижения на скорость в структуре «выходов» связующего: например, бег из зоны 1 к сетке, остановка, передвижение приставными шагами левым боком до зоны 6, остановка, бег к зоне 4, остановка, передвижение спиной в зону 1 и т. д.</a:t>
            </a:r>
          </a:p>
          <a:p>
            <a:pPr marL="0" indent="0">
              <a:buNone/>
            </a:pPr>
            <a:r>
              <a:rPr lang="ru-RU" dirty="0" smtClean="0"/>
              <a:t>- Преодоление специальной полосы препятствий (передвижение различными способами, выполнение имитационных и акробатических упражнений, прыжков, падений и т. д.).</a:t>
            </a:r>
          </a:p>
          <a:p>
            <a:pPr marL="0" indent="0">
              <a:buNone/>
            </a:pPr>
            <a:r>
              <a:rPr lang="ru-RU" dirty="0" smtClean="0"/>
              <a:t>- Эстафеты, включающие различные способы передвижений, изменение направления бега, остановки, толчки набивных мячей.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Скоростная выносливость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Скоростная выносливость – способность связующего игрока выполнять передвижения для второй передачи с высокой скоростью на протяжении всей игры.</a:t>
            </a:r>
          </a:p>
          <a:p>
            <a:pPr marL="0" indent="0">
              <a:buNone/>
            </a:pPr>
            <a:r>
              <a:rPr lang="ru-RU" dirty="0" smtClean="0"/>
              <a:t>Дозировка физической нагрузки:</a:t>
            </a:r>
          </a:p>
          <a:p>
            <a:pPr marL="0" indent="0">
              <a:buNone/>
            </a:pPr>
            <a:r>
              <a:rPr lang="ru-RU" dirty="0" smtClean="0"/>
              <a:t>1)Продолжительность одной серии – 30 сек. – 2 минуты.</a:t>
            </a:r>
          </a:p>
          <a:p>
            <a:pPr marL="0" indent="0">
              <a:buNone/>
            </a:pPr>
            <a:r>
              <a:rPr lang="ru-RU" dirty="0" smtClean="0"/>
              <a:t>2)Интенсивность – высокая</a:t>
            </a:r>
          </a:p>
          <a:p>
            <a:pPr marL="0" indent="0">
              <a:buNone/>
            </a:pPr>
            <a:r>
              <a:rPr lang="ru-RU" dirty="0" smtClean="0"/>
              <a:t>3)Отдых между сериями – 1-2 минуты</a:t>
            </a:r>
          </a:p>
          <a:p>
            <a:pPr marL="0" indent="0">
              <a:buNone/>
            </a:pPr>
            <a:r>
              <a:rPr lang="ru-RU" dirty="0" smtClean="0"/>
              <a:t>4)Количество серий – 6-8.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 Челночный бег с касанием рукой линии нападения и лицевой линии.</a:t>
            </a:r>
          </a:p>
          <a:p>
            <a:pPr marL="0" indent="0">
              <a:buNone/>
            </a:pPr>
            <a:r>
              <a:rPr lang="ru-RU" dirty="0" smtClean="0"/>
              <a:t>- Выполнение верхней передачи с предварительным выходом из зоны 1, (5). После передачи быстро возвратиться в зону 1, (5). (8-10 передач)</a:t>
            </a:r>
          </a:p>
          <a:p>
            <a:pPr marL="0" indent="0">
              <a:buNone/>
            </a:pPr>
            <a:r>
              <a:rPr lang="ru-RU" dirty="0" smtClean="0"/>
              <a:t>- Выполнить поочередно по 5 передач из зон 2 и 4. После каждой передачи быстро сменить зоны.</a:t>
            </a:r>
          </a:p>
          <a:p>
            <a:pPr marL="0" indent="0">
              <a:buNone/>
            </a:pPr>
            <a:r>
              <a:rPr lang="ru-RU" dirty="0" smtClean="0"/>
              <a:t>- Выход из зоны 1 – передача по заданию; переместиться в зону 4 – передача по заданию; имитация блокирования в зоне 4 – передача по заданию; переместиться в зону 2, имитация блокирования – передача по заданию. Серию повторить 3 – 4 раза.</a:t>
            </a:r>
          </a:p>
          <a:p>
            <a:pPr marL="0" indent="0">
              <a:buNone/>
            </a:pPr>
            <a:r>
              <a:rPr lang="ru-RU" dirty="0" smtClean="0"/>
              <a:t>- Выход из зоны 1 – передача по заданию; переместиться в зону 6 – довести мяч по заданию; переместиться в зону 1 – выход к сетке – передача по заданию; переместиться в зону 6 – довести мяч по заданию.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Взрывная сила.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Для выполнения передачи двумя руками необходимо проявление взрывной силы. Для этого необходимо комплексное развитие силы мышц кистей, плечевого пояса, туловища, ног.</a:t>
            </a:r>
          </a:p>
          <a:p>
            <a:pPr marL="0" indent="0">
              <a:buNone/>
            </a:pPr>
            <a:r>
              <a:rPr lang="ru-RU" dirty="0" smtClean="0"/>
              <a:t> Дозировка нагрузки: число повторений в серии (10-15), отдых между сериями (2-3 минуты), количество серий (4-6).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</TotalTime>
  <Words>1382</Words>
  <PresentationFormat>Экран (4:3)</PresentationFormat>
  <Paragraphs>94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Яркая</vt:lpstr>
      <vt:lpstr> Анализ индивидуальных тактических действий связующего игрока </vt:lpstr>
      <vt:lpstr>Игровое амплуа связующего игрока</vt:lpstr>
      <vt:lpstr>Слайд 3</vt:lpstr>
      <vt:lpstr>Общефизическая подготовка связующего игрока</vt:lpstr>
      <vt:lpstr>Быстрота двигательной реакции.</vt:lpstr>
      <vt:lpstr>Быстрота передвижения.</vt:lpstr>
      <vt:lpstr>Скоростная выносливость </vt:lpstr>
      <vt:lpstr>Слайд 8</vt:lpstr>
      <vt:lpstr>Взрывная сила.</vt:lpstr>
      <vt:lpstr>Слайд 10</vt:lpstr>
      <vt:lpstr>Ловкость</vt:lpstr>
      <vt:lpstr>Слайд 12</vt:lpstr>
      <vt:lpstr>Техническая и тактическая подготовка связующего игрока</vt:lpstr>
      <vt:lpstr>Слайд 14</vt:lpstr>
      <vt:lpstr>Упражнения, направленные на совершенствование тактических действий связующего игрока.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Анализ индивидуальных тактических действий связующего игрока </dc:title>
  <dc:creator>Наташа</dc:creator>
  <cp:lastModifiedBy>Наташа</cp:lastModifiedBy>
  <cp:revision>6</cp:revision>
  <dcterms:created xsi:type="dcterms:W3CDTF">2020-04-08T06:37:20Z</dcterms:created>
  <dcterms:modified xsi:type="dcterms:W3CDTF">2020-04-08T07:34:05Z</dcterms:modified>
</cp:coreProperties>
</file>