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76103" autoAdjust="0"/>
  </p:normalViewPr>
  <p:slideViewPr>
    <p:cSldViewPr>
      <p:cViewPr varScale="1">
        <p:scale>
          <a:sx n="81" d="100"/>
          <a:sy n="81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22A1-0772-4BEC-8A38-4BED428148A5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CBCC-D6DA-4EF0-AD7E-091CFBC40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CBCC-D6DA-4EF0-AD7E-091CFBC40B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CBCC-D6DA-4EF0-AD7E-091CFBC40B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Участники </a:t>
            </a:r>
            <a:r>
              <a:rPr lang="ru-RU" sz="2400" dirty="0" err="1" smtClean="0">
                <a:solidFill>
                  <a:srgbClr val="C00000"/>
                </a:solidFill>
              </a:rPr>
              <a:t>Амакинской</a:t>
            </a:r>
            <a:r>
              <a:rPr lang="ru-RU" sz="2400" dirty="0" smtClean="0">
                <a:solidFill>
                  <a:srgbClr val="C00000"/>
                </a:solidFill>
              </a:rPr>
              <a:t> геологоразведочной экспедиции. Фотография 1946 г.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Сантаевы\Мои документы\школа\СНИ\СНИ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828800"/>
            <a:ext cx="7620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Трубка «Мир» Фотография 1956г.  Крайняя справа  кавалер ордена Ленина геолог Л.А. </a:t>
            </a:r>
            <a:r>
              <a:rPr lang="ru-RU" sz="2400" dirty="0" err="1" smtClean="0">
                <a:solidFill>
                  <a:srgbClr val="C00000"/>
                </a:solidFill>
              </a:rPr>
              <a:t>Попугаева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Сантаевы\Мои документы\школа\СНИ\СНИ 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0"/>
            <a:ext cx="84582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Нелегки дороги- в долинах северных рек , в  горных отрогах, тундре и на таежных  </a:t>
            </a:r>
            <a:r>
              <a:rPr lang="ru-RU" sz="2400" dirty="0" err="1" smtClean="0">
                <a:solidFill>
                  <a:srgbClr val="C00000"/>
                </a:solidFill>
              </a:rPr>
              <a:t>поросторах</a:t>
            </a:r>
            <a:r>
              <a:rPr lang="ru-RU" sz="2400" dirty="0" smtClean="0">
                <a:solidFill>
                  <a:srgbClr val="C00000"/>
                </a:solidFill>
              </a:rPr>
              <a:t> тогда еще не известного алмазного края.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Сантаевы\Мои документы\школа\СНИ\СНИ 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76400"/>
            <a:ext cx="79248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Карьер «Юбилейный»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Сантаевы\Мои документы\школа\СНИ\СНИ 003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371600"/>
            <a:ext cx="8153400" cy="4666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Строится Вилюйская ГЭС.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Сантаевы\Мои документы\школа\СНИ\СНИ 00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47800"/>
            <a:ext cx="8350624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Алмаз «Варвара Потапова».   Карьер, где добывают алмазы.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Сантаевы\Мои документы\школа\СНИ\СНИ 00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00"/>
            <a:ext cx="85344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Арай</a:t>
            </a:r>
            <a:r>
              <a:rPr lang="ru-RU" dirty="0" smtClean="0"/>
              <a:t> </a:t>
            </a:r>
            <a:r>
              <a:rPr lang="ru-RU" dirty="0" err="1" smtClean="0"/>
              <a:t>биирдэ</a:t>
            </a:r>
            <a:r>
              <a:rPr lang="ru-RU" dirty="0" smtClean="0"/>
              <a:t> Саха сирин ар5аа </a:t>
            </a:r>
            <a:r>
              <a:rPr lang="ru-RU" dirty="0" err="1" smtClean="0"/>
              <a:t>эттугэр</a:t>
            </a:r>
            <a:r>
              <a:rPr lang="ru-RU" dirty="0" smtClean="0"/>
              <a:t> </a:t>
            </a:r>
            <a:r>
              <a:rPr lang="ru-RU" dirty="0" err="1" smtClean="0"/>
              <a:t>билинни</a:t>
            </a:r>
            <a:r>
              <a:rPr lang="ru-RU" dirty="0" smtClean="0"/>
              <a:t> </a:t>
            </a:r>
            <a:r>
              <a:rPr lang="ru-RU" dirty="0" err="1" smtClean="0"/>
              <a:t>Мирнэй</a:t>
            </a:r>
            <a:r>
              <a:rPr lang="ru-RU" dirty="0" smtClean="0"/>
              <a:t> </a:t>
            </a:r>
            <a:r>
              <a:rPr lang="ru-RU" dirty="0" err="1" smtClean="0"/>
              <a:t>оройуонун</a:t>
            </a:r>
            <a:r>
              <a:rPr lang="ru-RU" dirty="0" smtClean="0"/>
              <a:t> </a:t>
            </a:r>
            <a:r>
              <a:rPr lang="ru-RU" dirty="0" err="1" smtClean="0"/>
              <a:t>сиригэр</a:t>
            </a:r>
            <a:r>
              <a:rPr lang="ru-RU" dirty="0" smtClean="0"/>
              <a:t> геолог </a:t>
            </a:r>
            <a:r>
              <a:rPr lang="ru-RU" dirty="0" err="1" smtClean="0"/>
              <a:t>Ю.Хабардин</a:t>
            </a:r>
            <a:r>
              <a:rPr lang="ru-RU" dirty="0" smtClean="0"/>
              <a:t> </a:t>
            </a:r>
            <a:r>
              <a:rPr lang="ru-RU" dirty="0" err="1" smtClean="0"/>
              <a:t>салайар</a:t>
            </a:r>
            <a:r>
              <a:rPr lang="ru-RU" dirty="0" smtClean="0"/>
              <a:t> </a:t>
            </a:r>
            <a:r>
              <a:rPr lang="ru-RU" dirty="0" err="1" smtClean="0"/>
              <a:t>партиятын</a:t>
            </a:r>
            <a:r>
              <a:rPr lang="ru-RU" dirty="0" smtClean="0"/>
              <a:t> </a:t>
            </a:r>
            <a:r>
              <a:rPr lang="ru-RU" dirty="0" err="1" smtClean="0"/>
              <a:t>дьоно</a:t>
            </a:r>
            <a:r>
              <a:rPr lang="ru-RU" dirty="0" smtClean="0"/>
              <a:t> тун тай5а5а 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хороонун</a:t>
            </a:r>
            <a:r>
              <a:rPr lang="ru-RU" dirty="0" smtClean="0"/>
              <a:t> </a:t>
            </a:r>
            <a:r>
              <a:rPr lang="ru-RU" dirty="0" err="1" smtClean="0"/>
              <a:t>булбуттар</a:t>
            </a:r>
            <a:r>
              <a:rPr lang="ru-RU" dirty="0" smtClean="0"/>
              <a:t>. </a:t>
            </a:r>
            <a:r>
              <a:rPr lang="ru-RU" dirty="0" err="1" smtClean="0"/>
              <a:t>Быьа</a:t>
            </a:r>
            <a:r>
              <a:rPr lang="ru-RU" dirty="0" smtClean="0"/>
              <a:t> </a:t>
            </a:r>
            <a:r>
              <a:rPr lang="ru-RU" dirty="0" err="1" smtClean="0"/>
              <a:t>барыллаан</a:t>
            </a:r>
            <a:r>
              <a:rPr lang="ru-RU" dirty="0" smtClean="0"/>
              <a:t> 1949 </a:t>
            </a:r>
            <a:r>
              <a:rPr lang="ru-RU" dirty="0" err="1" smtClean="0"/>
              <a:t>сылга</a:t>
            </a:r>
            <a:r>
              <a:rPr lang="ru-RU" dirty="0" smtClean="0"/>
              <a:t>. 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хороонун</a:t>
            </a:r>
            <a:r>
              <a:rPr lang="ru-RU" dirty="0" smtClean="0"/>
              <a:t> </a:t>
            </a:r>
            <a:r>
              <a:rPr lang="ru-RU" dirty="0" err="1" smtClean="0"/>
              <a:t>тулата</a:t>
            </a:r>
            <a:r>
              <a:rPr lang="ru-RU" dirty="0" smtClean="0"/>
              <a:t> 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тибилийэн</a:t>
            </a:r>
            <a:r>
              <a:rPr lang="ru-RU" dirty="0" smtClean="0"/>
              <a:t> </a:t>
            </a:r>
            <a:r>
              <a:rPr lang="ru-RU" dirty="0" err="1" smtClean="0"/>
              <a:t>таьаарбыт</a:t>
            </a:r>
            <a:r>
              <a:rPr lang="ru-RU" dirty="0" smtClean="0"/>
              <a:t> </a:t>
            </a:r>
            <a:r>
              <a:rPr lang="ru-RU" dirty="0" err="1" smtClean="0"/>
              <a:t>буора</a:t>
            </a:r>
            <a:r>
              <a:rPr lang="ru-RU" dirty="0" smtClean="0"/>
              <a:t> </a:t>
            </a:r>
            <a:r>
              <a:rPr lang="ru-RU" dirty="0" err="1" smtClean="0"/>
              <a:t>уьу</a:t>
            </a:r>
            <a:r>
              <a:rPr lang="ru-RU" dirty="0" smtClean="0"/>
              <a:t>. </a:t>
            </a:r>
            <a:r>
              <a:rPr lang="ru-RU" dirty="0" err="1" smtClean="0"/>
              <a:t>Арай</a:t>
            </a:r>
            <a:r>
              <a:rPr lang="ru-RU" dirty="0" smtClean="0"/>
              <a:t> </a:t>
            </a:r>
            <a:r>
              <a:rPr lang="ru-RU" dirty="0" err="1" smtClean="0"/>
              <a:t>буордара</a:t>
            </a:r>
            <a:r>
              <a:rPr lang="ru-RU" dirty="0" smtClean="0"/>
              <a:t> </a:t>
            </a:r>
            <a:r>
              <a:rPr lang="ru-RU" dirty="0" err="1" smtClean="0"/>
              <a:t>куох</a:t>
            </a:r>
            <a:r>
              <a:rPr lang="ru-RU" dirty="0" smtClean="0"/>
              <a:t> </a:t>
            </a:r>
            <a:r>
              <a:rPr lang="ru-RU" dirty="0" err="1" smtClean="0"/>
              <a:t>эннээх</a:t>
            </a:r>
            <a:r>
              <a:rPr lang="ru-RU" dirty="0" smtClean="0"/>
              <a:t> </a:t>
            </a:r>
            <a:r>
              <a:rPr lang="ru-RU" dirty="0" err="1" smtClean="0"/>
              <a:t>эбит</a:t>
            </a:r>
            <a:r>
              <a:rPr lang="ru-RU" dirty="0" smtClean="0"/>
              <a:t>. </a:t>
            </a:r>
            <a:r>
              <a:rPr lang="ru-RU" dirty="0" err="1" smtClean="0"/>
              <a:t>Чинчийэн</a:t>
            </a:r>
            <a:r>
              <a:rPr lang="ru-RU" dirty="0" smtClean="0"/>
              <a:t> </a:t>
            </a:r>
            <a:r>
              <a:rPr lang="ru-RU" dirty="0" err="1" smtClean="0"/>
              <a:t>кэрбуттэрэ</a:t>
            </a:r>
            <a:r>
              <a:rPr lang="ru-RU" dirty="0" smtClean="0"/>
              <a:t>-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куэх</a:t>
            </a:r>
            <a:r>
              <a:rPr lang="ru-RU" dirty="0" smtClean="0"/>
              <a:t> </a:t>
            </a:r>
            <a:r>
              <a:rPr lang="ru-RU" dirty="0" err="1" smtClean="0"/>
              <a:t>буор</a:t>
            </a:r>
            <a:r>
              <a:rPr lang="ru-RU" dirty="0" smtClean="0"/>
              <a:t> кимберлит </a:t>
            </a:r>
            <a:r>
              <a:rPr lang="ru-RU" dirty="0" err="1" smtClean="0"/>
              <a:t>эбит.Кимбэрлит</a:t>
            </a:r>
            <a:r>
              <a:rPr lang="ru-RU" dirty="0" smtClean="0"/>
              <a:t> </a:t>
            </a:r>
            <a:r>
              <a:rPr lang="ru-RU" dirty="0" err="1" smtClean="0"/>
              <a:t>алмаас</a:t>
            </a:r>
            <a:r>
              <a:rPr lang="ru-RU" dirty="0" smtClean="0"/>
              <a:t> </a:t>
            </a:r>
            <a:r>
              <a:rPr lang="ru-RU" dirty="0" err="1" smtClean="0"/>
              <a:t>таас</a:t>
            </a:r>
            <a:r>
              <a:rPr lang="ru-RU" dirty="0" smtClean="0"/>
              <a:t> </a:t>
            </a:r>
            <a:r>
              <a:rPr lang="ru-RU" dirty="0" err="1" smtClean="0"/>
              <a:t>аргыьа</a:t>
            </a:r>
            <a:r>
              <a:rPr lang="ru-RU" dirty="0" smtClean="0"/>
              <a:t> </a:t>
            </a:r>
            <a:r>
              <a:rPr lang="ru-RU" dirty="0" err="1" smtClean="0"/>
              <a:t>буолар</a:t>
            </a:r>
            <a:r>
              <a:rPr lang="ru-RU" dirty="0" smtClean="0"/>
              <a:t>. </a:t>
            </a:r>
            <a:r>
              <a:rPr lang="ru-RU" dirty="0" err="1" smtClean="0"/>
              <a:t>Кимберлитовай</a:t>
            </a:r>
            <a:r>
              <a:rPr lang="ru-RU" dirty="0" smtClean="0"/>
              <a:t> </a:t>
            </a:r>
            <a:r>
              <a:rPr lang="ru-RU" dirty="0" err="1" smtClean="0"/>
              <a:t>туруупка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алмаас</a:t>
            </a:r>
            <a:r>
              <a:rPr lang="ru-RU" dirty="0" smtClean="0"/>
              <a:t> </a:t>
            </a:r>
            <a:r>
              <a:rPr lang="ru-RU" dirty="0" err="1" smtClean="0"/>
              <a:t>таас</a:t>
            </a:r>
            <a:r>
              <a:rPr lang="ru-RU" dirty="0" smtClean="0"/>
              <a:t> </a:t>
            </a:r>
            <a:r>
              <a:rPr lang="ru-RU" dirty="0" err="1" smtClean="0"/>
              <a:t>саьан</a:t>
            </a:r>
            <a:r>
              <a:rPr lang="ru-RU" dirty="0" smtClean="0"/>
              <a:t> </a:t>
            </a:r>
            <a:r>
              <a:rPr lang="ru-RU" dirty="0" err="1" smtClean="0"/>
              <a:t>сытар</a:t>
            </a:r>
            <a:r>
              <a:rPr lang="ru-RU" dirty="0" smtClean="0"/>
              <a:t> </a:t>
            </a:r>
            <a:r>
              <a:rPr lang="ru-RU" dirty="0" err="1" smtClean="0"/>
              <a:t>сирэ</a:t>
            </a:r>
            <a:r>
              <a:rPr lang="ru-RU" dirty="0" smtClean="0"/>
              <a:t> </a:t>
            </a:r>
            <a:r>
              <a:rPr lang="ru-RU" dirty="0" err="1" smtClean="0"/>
              <a:t>ааттанар.Пироп</a:t>
            </a:r>
            <a:r>
              <a:rPr lang="ru-RU" dirty="0" smtClean="0"/>
              <a:t> </a:t>
            </a:r>
            <a:r>
              <a:rPr lang="ru-RU" dirty="0" err="1" smtClean="0"/>
              <a:t>эмиэ</a:t>
            </a:r>
            <a:r>
              <a:rPr lang="ru-RU" dirty="0" smtClean="0"/>
              <a:t> манна </a:t>
            </a:r>
            <a:r>
              <a:rPr lang="ru-RU" dirty="0" err="1" smtClean="0"/>
              <a:t>баар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Саьыл</a:t>
            </a:r>
            <a:r>
              <a:rPr lang="ru-RU" dirty="0" smtClean="0"/>
              <a:t> тугун билиэ5эй? </a:t>
            </a:r>
            <a:r>
              <a:rPr lang="ru-RU" dirty="0" err="1" smtClean="0"/>
              <a:t>Хороонун</a:t>
            </a:r>
            <a:r>
              <a:rPr lang="ru-RU" dirty="0" smtClean="0"/>
              <a:t> </a:t>
            </a:r>
            <a:r>
              <a:rPr lang="ru-RU" dirty="0" err="1" smtClean="0"/>
              <a:t>мэьэйдиир</a:t>
            </a:r>
            <a:r>
              <a:rPr lang="ru-RU" dirty="0" smtClean="0"/>
              <a:t> </a:t>
            </a:r>
            <a:r>
              <a:rPr lang="ru-RU" dirty="0" err="1" smtClean="0"/>
              <a:t>буору</a:t>
            </a:r>
            <a:r>
              <a:rPr lang="ru-RU" dirty="0" smtClean="0"/>
              <a:t> сир </a:t>
            </a:r>
            <a:r>
              <a:rPr lang="ru-RU" dirty="0" err="1" smtClean="0"/>
              <a:t>урдугэр</a:t>
            </a:r>
            <a:r>
              <a:rPr lang="ru-RU" dirty="0" smtClean="0"/>
              <a:t> таьаарда5а </a:t>
            </a:r>
            <a:r>
              <a:rPr lang="ru-RU" dirty="0" err="1" smtClean="0"/>
              <a:t>дии</a:t>
            </a:r>
            <a:r>
              <a:rPr lang="ru-RU" dirty="0" smtClean="0"/>
              <a:t>. 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букатын</a:t>
            </a:r>
            <a:r>
              <a:rPr lang="ru-RU" dirty="0" smtClean="0"/>
              <a:t> </a:t>
            </a:r>
            <a:r>
              <a:rPr lang="ru-RU" dirty="0" err="1" smtClean="0"/>
              <a:t>билбэккэ</a:t>
            </a:r>
            <a:r>
              <a:rPr lang="ru-RU" dirty="0" smtClean="0"/>
              <a:t> </a:t>
            </a:r>
            <a:r>
              <a:rPr lang="ru-RU" dirty="0" err="1" smtClean="0"/>
              <a:t>сылдьан</a:t>
            </a:r>
            <a:r>
              <a:rPr lang="ru-RU" dirty="0" smtClean="0"/>
              <a:t> </a:t>
            </a:r>
            <a:r>
              <a:rPr lang="ru-RU" dirty="0" err="1" smtClean="0"/>
              <a:t>кимберлити</a:t>
            </a:r>
            <a:r>
              <a:rPr lang="ru-RU" dirty="0" smtClean="0"/>
              <a:t> </a:t>
            </a:r>
            <a:r>
              <a:rPr lang="ru-RU" dirty="0" err="1" smtClean="0"/>
              <a:t>булбут</a:t>
            </a:r>
            <a:r>
              <a:rPr lang="ru-RU" dirty="0" smtClean="0"/>
              <a:t>. </a:t>
            </a:r>
            <a:r>
              <a:rPr lang="ru-RU" dirty="0" err="1" smtClean="0"/>
              <a:t>Геологтар</a:t>
            </a:r>
            <a:r>
              <a:rPr lang="ru-RU" dirty="0" smtClean="0"/>
              <a:t> </a:t>
            </a:r>
            <a:r>
              <a:rPr lang="ru-RU" dirty="0" err="1" smtClean="0"/>
              <a:t>букатын</a:t>
            </a:r>
            <a:r>
              <a:rPr lang="ru-RU" dirty="0" smtClean="0"/>
              <a:t> </a:t>
            </a:r>
            <a:r>
              <a:rPr lang="ru-RU" dirty="0" err="1" smtClean="0"/>
              <a:t>эрэйдэммэккэ</a:t>
            </a:r>
            <a:r>
              <a:rPr lang="ru-RU" dirty="0" smtClean="0"/>
              <a:t> </a:t>
            </a:r>
            <a:r>
              <a:rPr lang="ru-RU" dirty="0" err="1" smtClean="0"/>
              <a:t>сылдьан</a:t>
            </a:r>
            <a:r>
              <a:rPr lang="ru-RU" dirty="0" smtClean="0"/>
              <a:t>, 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кэмэтунэн</a:t>
            </a:r>
            <a:r>
              <a:rPr lang="ru-RU" dirty="0" smtClean="0"/>
              <a:t> </a:t>
            </a:r>
            <a:r>
              <a:rPr lang="ru-RU" dirty="0" err="1" smtClean="0"/>
              <a:t>кимбирлити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турардаахтар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Алмаас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хайдах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костубутэй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Союз </a:t>
            </a:r>
            <a:r>
              <a:rPr lang="ru-RU" dirty="0" err="1" smtClean="0"/>
              <a:t>урдунэн</a:t>
            </a:r>
            <a:r>
              <a:rPr lang="ru-RU" dirty="0" smtClean="0"/>
              <a:t> </a:t>
            </a:r>
            <a:r>
              <a:rPr lang="ru-RU" dirty="0" err="1" smtClean="0"/>
              <a:t>аан</a:t>
            </a:r>
            <a:r>
              <a:rPr lang="ru-RU" dirty="0" smtClean="0"/>
              <a:t> </a:t>
            </a:r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кимбэрлитовай</a:t>
            </a:r>
            <a:r>
              <a:rPr lang="ru-RU" dirty="0" smtClean="0"/>
              <a:t> </a:t>
            </a:r>
            <a:r>
              <a:rPr lang="ru-RU" dirty="0" err="1" smtClean="0"/>
              <a:t>туруупканы</a:t>
            </a:r>
            <a:r>
              <a:rPr lang="ru-RU" dirty="0" smtClean="0"/>
              <a:t> </a:t>
            </a:r>
            <a:r>
              <a:rPr lang="ru-RU" dirty="0" err="1" smtClean="0"/>
              <a:t>арыйбыт</a:t>
            </a:r>
            <a:r>
              <a:rPr lang="ru-RU" dirty="0" smtClean="0"/>
              <a:t> </a:t>
            </a:r>
            <a:r>
              <a:rPr lang="ru-RU" dirty="0" err="1" smtClean="0"/>
              <a:t>киьинэн</a:t>
            </a:r>
            <a:r>
              <a:rPr lang="ru-RU" dirty="0" smtClean="0"/>
              <a:t> геолог Лариса Анатольевна </a:t>
            </a:r>
            <a:r>
              <a:rPr lang="ru-RU" dirty="0" err="1" smtClean="0"/>
              <a:t>Попугаева</a:t>
            </a:r>
            <a:r>
              <a:rPr lang="ru-RU" dirty="0" smtClean="0"/>
              <a:t> </a:t>
            </a:r>
            <a:r>
              <a:rPr lang="ru-RU" dirty="0" err="1" smtClean="0"/>
              <a:t>буолар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Ленинград </a:t>
            </a:r>
            <a:r>
              <a:rPr lang="ru-RU" dirty="0" err="1" smtClean="0"/>
              <a:t>куорат</a:t>
            </a:r>
            <a:r>
              <a:rPr lang="ru-RU" dirty="0" smtClean="0"/>
              <a:t> геолога 1954 с. </a:t>
            </a:r>
            <a:r>
              <a:rPr lang="ru-RU" dirty="0" err="1" smtClean="0"/>
              <a:t>Атырдьах</a:t>
            </a:r>
            <a:r>
              <a:rPr lang="ru-RU" dirty="0" smtClean="0"/>
              <a:t> </a:t>
            </a:r>
            <a:r>
              <a:rPr lang="ru-RU" dirty="0" err="1" smtClean="0"/>
              <a:t>ыйыгар</a:t>
            </a:r>
            <a:r>
              <a:rPr lang="ru-RU" dirty="0" smtClean="0"/>
              <a:t> </a:t>
            </a:r>
            <a:r>
              <a:rPr lang="ru-RU" dirty="0" err="1" smtClean="0"/>
              <a:t>кимберлитовай</a:t>
            </a:r>
            <a:r>
              <a:rPr lang="ru-RU" dirty="0" smtClean="0"/>
              <a:t> </a:t>
            </a:r>
            <a:r>
              <a:rPr lang="ru-RU" dirty="0" err="1" smtClean="0"/>
              <a:t>туруупканы</a:t>
            </a:r>
            <a:r>
              <a:rPr lang="ru-RU" dirty="0" smtClean="0"/>
              <a:t> </a:t>
            </a:r>
            <a:r>
              <a:rPr lang="ru-RU" dirty="0" err="1" smtClean="0"/>
              <a:t>булбута</a:t>
            </a:r>
            <a:r>
              <a:rPr lang="ru-RU" dirty="0" smtClean="0"/>
              <a:t>. </a:t>
            </a:r>
            <a:r>
              <a:rPr lang="ru-RU" dirty="0" err="1" smtClean="0"/>
              <a:t>Кини</a:t>
            </a:r>
            <a:r>
              <a:rPr lang="ru-RU" dirty="0" smtClean="0"/>
              <a:t> пироп </a:t>
            </a:r>
            <a:r>
              <a:rPr lang="ru-RU" dirty="0" err="1" smtClean="0"/>
              <a:t>таастары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Ленинградка</a:t>
            </a:r>
            <a:r>
              <a:rPr lang="ru-RU" dirty="0" smtClean="0"/>
              <a:t> </a:t>
            </a:r>
            <a:r>
              <a:rPr lang="ru-RU" dirty="0" err="1" smtClean="0"/>
              <a:t>кууллаан</a:t>
            </a:r>
            <a:r>
              <a:rPr lang="ru-RU" dirty="0" smtClean="0"/>
              <a:t> баран </a:t>
            </a:r>
            <a:r>
              <a:rPr lang="ru-RU" dirty="0" err="1" smtClean="0"/>
              <a:t>ыыппытын</a:t>
            </a:r>
            <a:r>
              <a:rPr lang="ru-RU" dirty="0" smtClean="0"/>
              <a:t> </a:t>
            </a:r>
            <a:r>
              <a:rPr lang="ru-RU" dirty="0" err="1" smtClean="0"/>
              <a:t>алмаас</a:t>
            </a:r>
            <a:r>
              <a:rPr lang="ru-RU" dirty="0" smtClean="0"/>
              <a:t> </a:t>
            </a:r>
            <a:r>
              <a:rPr lang="ru-RU" dirty="0" err="1" smtClean="0"/>
              <a:t>кыырпахтарын</a:t>
            </a:r>
            <a:r>
              <a:rPr lang="ru-RU" dirty="0" smtClean="0"/>
              <a:t> </a:t>
            </a:r>
            <a:r>
              <a:rPr lang="ru-RU" dirty="0" err="1" smtClean="0"/>
              <a:t>булбуттара</a:t>
            </a:r>
            <a:r>
              <a:rPr lang="ru-RU" dirty="0" smtClean="0"/>
              <a:t>. «Зарница »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туруупканы</a:t>
            </a:r>
            <a:r>
              <a:rPr lang="ru-RU" dirty="0" smtClean="0"/>
              <a:t> </a:t>
            </a:r>
            <a:r>
              <a:rPr lang="ru-RU" dirty="0" err="1" smtClean="0"/>
              <a:t>арыйбытын</a:t>
            </a:r>
            <a:r>
              <a:rPr lang="ru-RU" dirty="0" smtClean="0"/>
              <a:t> </a:t>
            </a:r>
            <a:r>
              <a:rPr lang="ru-RU" dirty="0" err="1" smtClean="0"/>
              <a:t>иьин</a:t>
            </a:r>
            <a:r>
              <a:rPr lang="ru-RU" dirty="0" smtClean="0"/>
              <a:t> Л.А. </a:t>
            </a:r>
            <a:r>
              <a:rPr lang="ru-RU" dirty="0" err="1" smtClean="0"/>
              <a:t>Попугаева</a:t>
            </a:r>
            <a:r>
              <a:rPr lang="ru-RU" dirty="0" smtClean="0"/>
              <a:t> Ленин </a:t>
            </a:r>
            <a:r>
              <a:rPr lang="ru-RU" dirty="0" err="1" smtClean="0"/>
              <a:t>уордьанынан</a:t>
            </a:r>
            <a:r>
              <a:rPr lang="ru-RU" dirty="0" smtClean="0"/>
              <a:t> на5араадаламмыта. </a:t>
            </a:r>
            <a:r>
              <a:rPr lang="ru-RU" dirty="0" err="1" smtClean="0"/>
              <a:t>Попугаева</a:t>
            </a:r>
            <a:r>
              <a:rPr lang="ru-RU" dirty="0" smtClean="0"/>
              <a:t> </a:t>
            </a:r>
            <a:r>
              <a:rPr lang="ru-RU" dirty="0" err="1" smtClean="0"/>
              <a:t>туруупканы</a:t>
            </a:r>
            <a:r>
              <a:rPr lang="ru-RU" dirty="0" smtClean="0"/>
              <a:t>  </a:t>
            </a:r>
            <a:r>
              <a:rPr lang="ru-RU" dirty="0" err="1" smtClean="0"/>
              <a:t>арыйбыт</a:t>
            </a:r>
            <a:r>
              <a:rPr lang="ru-RU" dirty="0" smtClean="0"/>
              <a:t> </a:t>
            </a:r>
            <a:r>
              <a:rPr lang="ru-RU" dirty="0" err="1" smtClean="0"/>
              <a:t>сирэ</a:t>
            </a:r>
            <a:r>
              <a:rPr lang="ru-RU" dirty="0" smtClean="0"/>
              <a:t> </a:t>
            </a:r>
            <a:r>
              <a:rPr lang="ru-RU" dirty="0" err="1" smtClean="0"/>
              <a:t>Далдын</a:t>
            </a:r>
            <a:r>
              <a:rPr lang="ru-RU" dirty="0" smtClean="0"/>
              <a:t> </a:t>
            </a:r>
            <a:r>
              <a:rPr lang="ru-RU" dirty="0" err="1" smtClean="0"/>
              <a:t>урэх</a:t>
            </a:r>
            <a:r>
              <a:rPr lang="ru-RU" dirty="0" smtClean="0"/>
              <a:t> </a:t>
            </a:r>
            <a:r>
              <a:rPr lang="ru-RU" dirty="0" err="1" smtClean="0"/>
              <a:t>тардыыта</a:t>
            </a:r>
            <a:r>
              <a:rPr lang="ru-RU" dirty="0" smtClean="0"/>
              <a:t>.(</a:t>
            </a:r>
            <a:r>
              <a:rPr lang="ru-RU" dirty="0" err="1" smtClean="0"/>
              <a:t>Удачнай</a:t>
            </a:r>
            <a:r>
              <a:rPr lang="ru-RU" dirty="0" smtClean="0"/>
              <a:t> </a:t>
            </a:r>
            <a:r>
              <a:rPr lang="ru-RU" dirty="0" err="1" smtClean="0"/>
              <a:t>бэьэулэк</a:t>
            </a:r>
            <a:r>
              <a:rPr lang="ru-RU" dirty="0" smtClean="0"/>
              <a:t> </a:t>
            </a:r>
            <a:r>
              <a:rPr lang="ru-RU" dirty="0" err="1" smtClean="0"/>
              <a:t>таьа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Бастакы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алмааьы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булбут</a:t>
            </a:r>
            <a:r>
              <a:rPr lang="ru-RU" sz="2800" dirty="0" smtClean="0">
                <a:solidFill>
                  <a:srgbClr val="C00000"/>
                </a:solidFill>
              </a:rPr>
              <a:t>- Л.А. </a:t>
            </a:r>
            <a:r>
              <a:rPr lang="ru-RU" sz="2800" dirty="0" err="1" smtClean="0">
                <a:solidFill>
                  <a:srgbClr val="C00000"/>
                </a:solidFill>
              </a:rPr>
              <a:t>Попугаева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Кыраайы</a:t>
            </a:r>
            <a:r>
              <a:rPr lang="ru-RU" dirty="0" smtClean="0"/>
              <a:t> </a:t>
            </a:r>
            <a:r>
              <a:rPr lang="ru-RU" dirty="0" err="1" smtClean="0"/>
              <a:t>чинчийээччи</a:t>
            </a:r>
            <a:r>
              <a:rPr lang="ru-RU" dirty="0" smtClean="0"/>
              <a:t> </a:t>
            </a:r>
            <a:r>
              <a:rPr lang="ru-RU" dirty="0" err="1" smtClean="0"/>
              <a:t>Социалистическай</a:t>
            </a:r>
            <a:r>
              <a:rPr lang="ru-RU" dirty="0" smtClean="0"/>
              <a:t> </a:t>
            </a:r>
            <a:r>
              <a:rPr lang="ru-RU" dirty="0" err="1" smtClean="0"/>
              <a:t>Улэ</a:t>
            </a:r>
            <a:r>
              <a:rPr lang="ru-RU" dirty="0" smtClean="0"/>
              <a:t> </a:t>
            </a:r>
            <a:r>
              <a:rPr lang="ru-RU" dirty="0" err="1" smtClean="0"/>
              <a:t>Геройа</a:t>
            </a:r>
            <a:r>
              <a:rPr lang="ru-RU" dirty="0" smtClean="0"/>
              <a:t>, </a:t>
            </a:r>
            <a:r>
              <a:rPr lang="ru-RU" dirty="0" err="1" smtClean="0"/>
              <a:t>Булуу</a:t>
            </a:r>
            <a:r>
              <a:rPr lang="ru-RU" dirty="0" smtClean="0"/>
              <a:t> </a:t>
            </a:r>
            <a:r>
              <a:rPr lang="ru-RU" dirty="0" err="1" smtClean="0"/>
              <a:t>куоратын</a:t>
            </a:r>
            <a:r>
              <a:rPr lang="ru-RU" dirty="0" smtClean="0"/>
              <a:t> олохтоо5о П.Х. </a:t>
            </a:r>
            <a:r>
              <a:rPr lang="ru-RU" dirty="0" err="1" smtClean="0"/>
              <a:t>Староватов</a:t>
            </a:r>
            <a:r>
              <a:rPr lang="ru-RU" dirty="0" smtClean="0"/>
              <a:t> </a:t>
            </a:r>
            <a:r>
              <a:rPr lang="ru-RU" dirty="0" err="1" smtClean="0"/>
              <a:t>алмааьы</a:t>
            </a:r>
            <a:r>
              <a:rPr lang="ru-RU" dirty="0" smtClean="0"/>
              <a:t> </a:t>
            </a:r>
            <a:r>
              <a:rPr lang="ru-RU" dirty="0" err="1" smtClean="0"/>
              <a:t>дьиктитик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. </a:t>
            </a:r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хамаандата</a:t>
            </a:r>
            <a:r>
              <a:rPr lang="ru-RU" dirty="0" smtClean="0"/>
              <a:t> </a:t>
            </a:r>
            <a:r>
              <a:rPr lang="ru-RU" dirty="0" err="1" smtClean="0"/>
              <a:t>хас</a:t>
            </a:r>
            <a:r>
              <a:rPr lang="ru-RU" dirty="0" smtClean="0"/>
              <a:t> да </a:t>
            </a:r>
            <a:r>
              <a:rPr lang="ru-RU" dirty="0" err="1" smtClean="0"/>
              <a:t>буолан</a:t>
            </a:r>
            <a:r>
              <a:rPr lang="ru-RU" dirty="0" smtClean="0"/>
              <a:t> </a:t>
            </a:r>
            <a:r>
              <a:rPr lang="ru-RU" dirty="0" err="1" smtClean="0"/>
              <a:t>Булуу</a:t>
            </a:r>
            <a:r>
              <a:rPr lang="ru-RU" dirty="0" smtClean="0"/>
              <a:t> </a:t>
            </a:r>
            <a:r>
              <a:rPr lang="ru-RU" dirty="0" err="1" smtClean="0"/>
              <a:t>орус</a:t>
            </a:r>
            <a:r>
              <a:rPr lang="ru-RU" dirty="0" smtClean="0"/>
              <a:t> </a:t>
            </a:r>
            <a:r>
              <a:rPr lang="ru-RU" dirty="0" err="1" smtClean="0"/>
              <a:t>баьыгар</a:t>
            </a:r>
            <a:r>
              <a:rPr lang="ru-RU" dirty="0" smtClean="0"/>
              <a:t>, </a:t>
            </a:r>
            <a:r>
              <a:rPr lang="ru-RU" dirty="0" err="1" smtClean="0"/>
              <a:t>Сунтаар</a:t>
            </a:r>
            <a:r>
              <a:rPr lang="ru-RU" dirty="0" smtClean="0"/>
              <a:t> </a:t>
            </a:r>
            <a:r>
              <a:rPr lang="ru-RU" dirty="0" err="1" smtClean="0"/>
              <a:t>сиригэр</a:t>
            </a:r>
            <a:r>
              <a:rPr lang="ru-RU" dirty="0" smtClean="0"/>
              <a:t> </a:t>
            </a:r>
            <a:r>
              <a:rPr lang="ru-RU" dirty="0" err="1" smtClean="0"/>
              <a:t>тыынан</a:t>
            </a:r>
            <a:r>
              <a:rPr lang="ru-RU" dirty="0" smtClean="0"/>
              <a:t> уста </a:t>
            </a:r>
            <a:r>
              <a:rPr lang="ru-RU" dirty="0" err="1" smtClean="0"/>
              <a:t>сылдьыбыттар</a:t>
            </a:r>
            <a:r>
              <a:rPr lang="ru-RU" dirty="0" smtClean="0"/>
              <a:t>.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кыра</a:t>
            </a:r>
            <a:r>
              <a:rPr lang="ru-RU" dirty="0" smtClean="0"/>
              <a:t> кумах </a:t>
            </a:r>
            <a:r>
              <a:rPr lang="ru-RU" dirty="0" err="1" smtClean="0"/>
              <a:t>арыы</a:t>
            </a:r>
            <a:r>
              <a:rPr lang="ru-RU" dirty="0" smtClean="0"/>
              <a:t> </a:t>
            </a:r>
            <a:r>
              <a:rPr lang="ru-RU" dirty="0" err="1" smtClean="0"/>
              <a:t>баарыгар</a:t>
            </a:r>
            <a:r>
              <a:rPr lang="ru-RU" dirty="0" smtClean="0"/>
              <a:t> </a:t>
            </a:r>
            <a:r>
              <a:rPr lang="ru-RU" dirty="0" err="1" smtClean="0"/>
              <a:t>эрдиилэрэ</a:t>
            </a:r>
            <a:r>
              <a:rPr lang="ru-RU" dirty="0" smtClean="0"/>
              <a:t> </a:t>
            </a:r>
            <a:r>
              <a:rPr lang="ru-RU" dirty="0" err="1" smtClean="0"/>
              <a:t>иннибит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сырыттахтарына</a:t>
            </a:r>
            <a:r>
              <a:rPr lang="ru-RU" dirty="0" smtClean="0"/>
              <a:t>, </a:t>
            </a:r>
            <a:r>
              <a:rPr lang="ru-RU" dirty="0" err="1" smtClean="0"/>
              <a:t>эрдии</a:t>
            </a:r>
            <a:r>
              <a:rPr lang="ru-RU" dirty="0" smtClean="0"/>
              <a:t> </a:t>
            </a:r>
            <a:r>
              <a:rPr lang="ru-RU" dirty="0" err="1" smtClean="0"/>
              <a:t>тэбэтугэр</a:t>
            </a:r>
            <a:r>
              <a:rPr lang="ru-RU" dirty="0" smtClean="0"/>
              <a:t>  </a:t>
            </a:r>
            <a:r>
              <a:rPr lang="ru-RU" dirty="0" err="1" smtClean="0"/>
              <a:t>туох</a:t>
            </a:r>
            <a:r>
              <a:rPr lang="ru-RU" dirty="0" smtClean="0"/>
              <a:t> </a:t>
            </a:r>
            <a:r>
              <a:rPr lang="ru-RU" dirty="0" err="1" smtClean="0"/>
              <a:t>эрэ</a:t>
            </a:r>
            <a:r>
              <a:rPr lang="ru-RU" dirty="0" smtClean="0"/>
              <a:t> </a:t>
            </a:r>
            <a:r>
              <a:rPr lang="ru-RU" dirty="0" err="1" smtClean="0"/>
              <a:t>кылабачыйбыт</a:t>
            </a:r>
            <a:r>
              <a:rPr lang="ru-RU" dirty="0" smtClean="0"/>
              <a:t>- </a:t>
            </a:r>
            <a:r>
              <a:rPr lang="ru-RU" dirty="0" err="1" smtClean="0"/>
              <a:t>ылан</a:t>
            </a:r>
            <a:r>
              <a:rPr lang="ru-RU" dirty="0" smtClean="0"/>
              <a:t> </a:t>
            </a:r>
            <a:r>
              <a:rPr lang="ru-RU" dirty="0" err="1" smtClean="0"/>
              <a:t>кэрбуттэрэ</a:t>
            </a:r>
            <a:r>
              <a:rPr lang="ru-RU" dirty="0" smtClean="0"/>
              <a:t> </a:t>
            </a:r>
            <a:r>
              <a:rPr lang="ru-RU" dirty="0" err="1" smtClean="0"/>
              <a:t>алмаас</a:t>
            </a:r>
            <a:r>
              <a:rPr lang="ru-RU" dirty="0" smtClean="0"/>
              <a:t> </a:t>
            </a:r>
            <a:r>
              <a:rPr lang="ru-RU" dirty="0" err="1" smtClean="0"/>
              <a:t>эбит</a:t>
            </a:r>
            <a:r>
              <a:rPr lang="ru-RU" dirty="0" smtClean="0"/>
              <a:t>. С.П. </a:t>
            </a:r>
            <a:r>
              <a:rPr lang="ru-RU" dirty="0" err="1" smtClean="0"/>
              <a:t>Староватов</a:t>
            </a:r>
            <a:r>
              <a:rPr lang="ru-RU" dirty="0" smtClean="0"/>
              <a:t> </a:t>
            </a:r>
            <a:r>
              <a:rPr lang="ru-RU" dirty="0" err="1" smtClean="0"/>
              <a:t>сэрии</a:t>
            </a:r>
            <a:r>
              <a:rPr lang="ru-RU" dirty="0" smtClean="0"/>
              <a:t> </a:t>
            </a:r>
            <a:r>
              <a:rPr lang="ru-RU" dirty="0" err="1" smtClean="0"/>
              <a:t>инниттэн</a:t>
            </a:r>
            <a:r>
              <a:rPr lang="ru-RU" dirty="0" smtClean="0"/>
              <a:t> Союз </a:t>
            </a:r>
            <a:r>
              <a:rPr lang="ru-RU" dirty="0" err="1" smtClean="0"/>
              <a:t>улахан</a:t>
            </a:r>
            <a:r>
              <a:rPr lang="ru-RU" dirty="0" smtClean="0"/>
              <a:t> </a:t>
            </a:r>
            <a:r>
              <a:rPr lang="ru-RU" dirty="0" err="1" smtClean="0"/>
              <a:t>тойотторугар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дойдуга</a:t>
            </a:r>
            <a:r>
              <a:rPr lang="ru-RU" dirty="0" smtClean="0"/>
              <a:t> </a:t>
            </a:r>
            <a:r>
              <a:rPr lang="ru-RU" dirty="0" err="1" smtClean="0"/>
              <a:t>алмаас</a:t>
            </a:r>
            <a:r>
              <a:rPr lang="ru-RU" dirty="0" smtClean="0"/>
              <a:t> </a:t>
            </a:r>
            <a:r>
              <a:rPr lang="ru-RU" dirty="0" err="1" smtClean="0"/>
              <a:t>уэскуур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биллэрэн</a:t>
            </a:r>
            <a:r>
              <a:rPr lang="ru-RU" dirty="0" smtClean="0"/>
              <a:t>, </a:t>
            </a:r>
            <a:r>
              <a:rPr lang="ru-RU" dirty="0" err="1" smtClean="0"/>
              <a:t>сэрии</a:t>
            </a:r>
            <a:r>
              <a:rPr lang="ru-RU" dirty="0" smtClean="0"/>
              <a:t> </a:t>
            </a:r>
            <a:r>
              <a:rPr lang="ru-RU" dirty="0" err="1" smtClean="0"/>
              <a:t>кэнниттэн</a:t>
            </a:r>
            <a:r>
              <a:rPr lang="ru-RU" dirty="0" smtClean="0"/>
              <a:t> тута </a:t>
            </a:r>
            <a:r>
              <a:rPr lang="ru-RU" dirty="0" err="1" smtClean="0"/>
              <a:t>элбэх</a:t>
            </a:r>
            <a:r>
              <a:rPr lang="ru-RU" dirty="0" smtClean="0"/>
              <a:t> экспедиция </a:t>
            </a:r>
            <a:r>
              <a:rPr lang="ru-RU" dirty="0" err="1" smtClean="0"/>
              <a:t>кэлэн</a:t>
            </a:r>
            <a:r>
              <a:rPr lang="ru-RU" dirty="0" smtClean="0"/>
              <a:t> </a:t>
            </a:r>
            <a:r>
              <a:rPr lang="ru-RU" dirty="0" err="1" smtClean="0"/>
              <a:t>Булуу</a:t>
            </a:r>
            <a:r>
              <a:rPr lang="ru-RU" dirty="0" smtClean="0"/>
              <a:t> </a:t>
            </a:r>
            <a:r>
              <a:rPr lang="ru-RU" dirty="0" err="1" smtClean="0"/>
              <a:t>эрус</a:t>
            </a:r>
            <a:r>
              <a:rPr lang="ru-RU" dirty="0" smtClean="0"/>
              <a:t> </a:t>
            </a:r>
            <a:r>
              <a:rPr lang="ru-RU" dirty="0" err="1" smtClean="0"/>
              <a:t>баьын</a:t>
            </a:r>
            <a:r>
              <a:rPr lang="ru-RU" dirty="0" smtClean="0"/>
              <a:t> </a:t>
            </a:r>
            <a:r>
              <a:rPr lang="ru-RU" dirty="0" err="1" smtClean="0"/>
              <a:t>чинчийбитэ</a:t>
            </a:r>
            <a:r>
              <a:rPr lang="ru-RU" dirty="0" smtClean="0"/>
              <a:t> </a:t>
            </a:r>
            <a:r>
              <a:rPr lang="ru-RU" dirty="0" err="1" smtClean="0"/>
              <a:t>утуэ</a:t>
            </a:r>
            <a:r>
              <a:rPr lang="ru-RU" dirty="0" smtClean="0"/>
              <a:t> </a:t>
            </a:r>
            <a:r>
              <a:rPr lang="ru-RU" dirty="0" err="1" smtClean="0"/>
              <a:t>тумуктээх</a:t>
            </a:r>
            <a:r>
              <a:rPr lang="ru-RU" dirty="0" smtClean="0"/>
              <a:t> </a:t>
            </a:r>
            <a:r>
              <a:rPr lang="ru-RU" dirty="0" err="1" smtClean="0"/>
              <a:t>буолбута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Булуугэ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алмаас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хайдах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булуллубутай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328</Words>
  <PresentationFormat>Экран (4:3)</PresentationFormat>
  <Paragraphs>15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Участники Амакинской геологоразведочной экспедиции. Фотография 1946 г.</vt:lpstr>
      <vt:lpstr>Трубка «Мир» Фотография 1956г.  Крайняя справа  кавалер ордена Ленина геолог Л.А. Попугаева.</vt:lpstr>
      <vt:lpstr>Нелегки дороги- в долинах северных рек , в  горных отрогах, тундре и на таежных  поросторах тогда еще не известного алмазного края.</vt:lpstr>
      <vt:lpstr>Карьер «Юбилейный»</vt:lpstr>
      <vt:lpstr>Строится Вилюйская ГЭС.</vt:lpstr>
      <vt:lpstr>Алмаз «Варвара Потапова».   Карьер, где добывают алмазы.</vt:lpstr>
      <vt:lpstr>Алмаас хайдах костубутэй?</vt:lpstr>
      <vt:lpstr>Бастакы алмааьы булбут- Л.А. Попугаева</vt:lpstr>
      <vt:lpstr>Булуугэ алмаас хайдах булуллубутай?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2008</cp:lastModifiedBy>
  <cp:revision>20</cp:revision>
  <dcterms:modified xsi:type="dcterms:W3CDTF">2009-12-02T19:07:28Z</dcterms:modified>
</cp:coreProperties>
</file>