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9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7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83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9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22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0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8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4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4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9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3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8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D108C-1BFD-41C1-B1FC-2B4141987C5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B9A389-CFDC-445E-8540-D351A8F16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aa5/000219fc-4b2dc98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1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rhivurokov.ru/multiurok/d/d/6/dd662834c8444bcadbc16496b62df420aa537b9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1" y="334528"/>
            <a:ext cx="8309552" cy="62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0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tdata.ru/u16/photo62AF/20752658432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54300"/>
            <a:ext cx="8655916" cy="61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1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d3edb47146e0da06f401c04ce6f9f49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42" y="205920"/>
            <a:ext cx="8979913" cy="65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e-kurim.ru/forum/attachments/my-molodcy-jpg.69096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93" y="109753"/>
            <a:ext cx="8849880" cy="66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5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18516"/>
            <a:ext cx="11471564" cy="330231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Задание 1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«Угадай сказку»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14/1501/2a/cfcd1bdf3f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56" y="270548"/>
            <a:ext cx="8281843" cy="62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3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19.radikal.ru/i639/1501/cb/a4c3fe08d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84" y="343246"/>
            <a:ext cx="8558933" cy="60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1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17.radikal.ru/i436/1501/fc/154f101343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3" y="413181"/>
            <a:ext cx="9320460" cy="59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s56.baranovichi.edu.by/sm_full.aspx?guid=6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93" y="399074"/>
            <a:ext cx="8643492" cy="60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0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s56.baranovichi.edu.by/sm_full.aspx?guid=6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2" y="415635"/>
            <a:ext cx="8295698" cy="60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s56.baranovichi.edu.by/sm_full.aspx?guid=6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94" y="462684"/>
            <a:ext cx="8420388" cy="60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3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18.radikal.ru/i511/1501/d4/259f2d8d2c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5" y="360651"/>
            <a:ext cx="8209208" cy="61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7013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</TotalTime>
  <Words>2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Капля</vt:lpstr>
      <vt:lpstr>Презентация PowerPoint</vt:lpstr>
      <vt:lpstr>Задание 1  «Угадай сказку»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DS1959-SKAZKA7</dc:creator>
  <cp:lastModifiedBy>DS1959-SKAZKA7</cp:lastModifiedBy>
  <cp:revision>2</cp:revision>
  <dcterms:created xsi:type="dcterms:W3CDTF">2019-03-27T05:05:22Z</dcterms:created>
  <dcterms:modified xsi:type="dcterms:W3CDTF">2019-03-27T05:20:58Z</dcterms:modified>
</cp:coreProperties>
</file>