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66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82D05-4DA5-4C0D-A061-2ACE4359C83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3B891-B438-48D5-8046-F58313BF2EDE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gm:t>
    </dgm:pt>
    <dgm:pt modelId="{126F5DE7-70BD-4F3A-941B-46C70A5C3032}" type="parTrans" cxnId="{F90F348F-5C56-4D3D-831E-A66F31BD6F91}">
      <dgm:prSet/>
      <dgm:spPr/>
      <dgm:t>
        <a:bodyPr/>
        <a:lstStyle/>
        <a:p>
          <a:endParaRPr lang="ru-RU"/>
        </a:p>
      </dgm:t>
    </dgm:pt>
    <dgm:pt modelId="{C65234E6-53E6-4130-9950-65DA86446E1D}" type="sibTrans" cxnId="{F90F348F-5C56-4D3D-831E-A66F31BD6F91}">
      <dgm:prSet/>
      <dgm:spPr/>
      <dgm:t>
        <a:bodyPr/>
        <a:lstStyle/>
        <a:p>
          <a:endParaRPr lang="ru-RU"/>
        </a:p>
      </dgm:t>
    </dgm:pt>
    <dgm:pt modelId="{5A9985FC-F70A-46D9-A649-C444370B9EC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Обучающие: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закреплять знания и представления о диких и домашних животных; о насекомых и их характерных признаках; о чайной и кухонной посуде, о её назначении и уходе за ней. Формировать обобщающие понятия: «посуда», «животные», «насекомые».</a:t>
          </a:r>
        </a:p>
      </dgm:t>
    </dgm:pt>
    <dgm:pt modelId="{FF212F8A-C952-4765-ADB6-D61A90447CAE}" type="parTrans" cxnId="{E4645DFD-058A-4786-A902-5CA05BBD47F7}">
      <dgm:prSet/>
      <dgm:spPr/>
      <dgm:t>
        <a:bodyPr/>
        <a:lstStyle/>
        <a:p>
          <a:endParaRPr lang="ru-RU"/>
        </a:p>
      </dgm:t>
    </dgm:pt>
    <dgm:pt modelId="{02845B83-4B38-4E23-BEEF-7427A20295B9}" type="sibTrans" cxnId="{E4645DFD-058A-4786-A902-5CA05BBD47F7}">
      <dgm:prSet/>
      <dgm:spPr/>
      <dgm:t>
        <a:bodyPr/>
        <a:lstStyle/>
        <a:p>
          <a:endParaRPr lang="ru-RU"/>
        </a:p>
      </dgm:t>
    </dgm:pt>
    <dgm:pt modelId="{7CB68A94-B24C-4FE3-A3CE-294F55709A4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Развивающие: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зрительное внимание, память, умение сравнивать, активизировать глагольный и предметный словарь по теме. Способствовать развитию творческих способностей, памяти, речи, внимания.</a:t>
          </a:r>
        </a:p>
      </dgm:t>
    </dgm:pt>
    <dgm:pt modelId="{2B4BB9EF-EB80-4A57-8E8D-C67F8747384E}" type="parTrans" cxnId="{64FD3DD2-0777-4615-AB20-AA03838EE8A6}">
      <dgm:prSet/>
      <dgm:spPr/>
      <dgm:t>
        <a:bodyPr/>
        <a:lstStyle/>
        <a:p>
          <a:endParaRPr lang="ru-RU"/>
        </a:p>
      </dgm:t>
    </dgm:pt>
    <dgm:pt modelId="{0F682327-3F87-4342-860E-240FB2189925}" type="sibTrans" cxnId="{64FD3DD2-0777-4615-AB20-AA03838EE8A6}">
      <dgm:prSet/>
      <dgm:spPr/>
      <dgm:t>
        <a:bodyPr/>
        <a:lstStyle/>
        <a:p>
          <a:endParaRPr lang="ru-RU"/>
        </a:p>
      </dgm:t>
    </dgm:pt>
    <dgm:pt modelId="{8EC90CD9-B403-443D-9214-A74DE8695AA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Воспитательные: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любовь к творчеству К.И. Чуковского</a:t>
          </a:r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Формировать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детей  устойчивый интерес к книге, вырабатывать навыки грамотного читателя через совместную деятельность с педагогом и другими детьми.</a:t>
          </a:r>
        </a:p>
      </dgm:t>
    </dgm:pt>
    <dgm:pt modelId="{558E5EAA-43FE-4E77-A8D3-16CAE67D399C}" type="parTrans" cxnId="{EBF64CA8-6D3A-41EF-A250-26E91DC366C0}">
      <dgm:prSet/>
      <dgm:spPr/>
      <dgm:t>
        <a:bodyPr/>
        <a:lstStyle/>
        <a:p>
          <a:endParaRPr lang="ru-RU"/>
        </a:p>
      </dgm:t>
    </dgm:pt>
    <dgm:pt modelId="{61E4B1B3-26E5-484D-97CF-24FFE9A500F1}" type="sibTrans" cxnId="{EBF64CA8-6D3A-41EF-A250-26E91DC366C0}">
      <dgm:prSet/>
      <dgm:spPr/>
      <dgm:t>
        <a:bodyPr/>
        <a:lstStyle/>
        <a:p>
          <a:endParaRPr lang="ru-RU"/>
        </a:p>
      </dgm:t>
    </dgm:pt>
    <dgm:pt modelId="{DCD0CFF0-2753-4D54-801E-E288A8BD3F10}" type="pres">
      <dgm:prSet presAssocID="{01082D05-4DA5-4C0D-A061-2ACE4359C83F}" presName="composite" presStyleCnt="0">
        <dgm:presLayoutVars>
          <dgm:chMax val="1"/>
          <dgm:dir/>
          <dgm:resizeHandles val="exact"/>
        </dgm:presLayoutVars>
      </dgm:prSet>
      <dgm:spPr/>
    </dgm:pt>
    <dgm:pt modelId="{E3437D58-DFE8-4BE8-B39A-40E23E11BEF1}" type="pres">
      <dgm:prSet presAssocID="{BF23B891-B438-48D5-8046-F58313BF2EDE}" presName="roof" presStyleLbl="dkBgShp" presStyleIdx="0" presStyleCnt="2" custLinFactNeighborY="684"/>
      <dgm:spPr/>
    </dgm:pt>
    <dgm:pt modelId="{B77FDE4C-528F-4683-9659-8E73A63737A3}" type="pres">
      <dgm:prSet presAssocID="{BF23B891-B438-48D5-8046-F58313BF2EDE}" presName="pillars" presStyleCnt="0"/>
      <dgm:spPr/>
    </dgm:pt>
    <dgm:pt modelId="{A2951062-24CA-4348-A77C-7FCBBA9E2F45}" type="pres">
      <dgm:prSet presAssocID="{BF23B891-B438-48D5-8046-F58313BF2EDE}" presName="pillar1" presStyleLbl="node1" presStyleIdx="0" presStyleCnt="3">
        <dgm:presLayoutVars>
          <dgm:bulletEnabled val="1"/>
        </dgm:presLayoutVars>
      </dgm:prSet>
      <dgm:spPr/>
    </dgm:pt>
    <dgm:pt modelId="{E21F1A42-C2E6-43BB-B33C-E117304FA27D}" type="pres">
      <dgm:prSet presAssocID="{7CB68A94-B24C-4FE3-A3CE-294F55709A47}" presName="pillarX" presStyleLbl="node1" presStyleIdx="1" presStyleCnt="3">
        <dgm:presLayoutVars>
          <dgm:bulletEnabled val="1"/>
        </dgm:presLayoutVars>
      </dgm:prSet>
      <dgm:spPr/>
    </dgm:pt>
    <dgm:pt modelId="{BCF403EE-0887-4A63-998A-82476D62D7FA}" type="pres">
      <dgm:prSet presAssocID="{8EC90CD9-B403-443D-9214-A74DE8695AAD}" presName="pillarX" presStyleLbl="node1" presStyleIdx="2" presStyleCnt="3">
        <dgm:presLayoutVars>
          <dgm:bulletEnabled val="1"/>
        </dgm:presLayoutVars>
      </dgm:prSet>
      <dgm:spPr/>
    </dgm:pt>
    <dgm:pt modelId="{3494CA9A-F355-41E6-97E6-E01E97AD4DDA}" type="pres">
      <dgm:prSet presAssocID="{BF23B891-B438-48D5-8046-F58313BF2EDE}" presName="base" presStyleLbl="dkBgShp" presStyleIdx="1" presStyleCnt="2"/>
      <dgm:spPr>
        <a:solidFill>
          <a:schemeClr val="bg2">
            <a:lumMod val="90000"/>
          </a:schemeClr>
        </a:solidFill>
      </dgm:spPr>
    </dgm:pt>
  </dgm:ptLst>
  <dgm:cxnLst>
    <dgm:cxn modelId="{8A85DA40-3411-465D-9AFB-53246C490E9F}" type="presOf" srcId="{8EC90CD9-B403-443D-9214-A74DE8695AAD}" destId="{BCF403EE-0887-4A63-998A-82476D62D7FA}" srcOrd="0" destOrd="0" presId="urn:microsoft.com/office/officeart/2005/8/layout/hList3"/>
    <dgm:cxn modelId="{FD255B51-2D96-46A2-A8C5-9B027598784E}" type="presOf" srcId="{01082D05-4DA5-4C0D-A061-2ACE4359C83F}" destId="{DCD0CFF0-2753-4D54-801E-E288A8BD3F10}" srcOrd="0" destOrd="0" presId="urn:microsoft.com/office/officeart/2005/8/layout/hList3"/>
    <dgm:cxn modelId="{FA07A07D-06F8-406B-B076-2710F29D8476}" type="presOf" srcId="{7CB68A94-B24C-4FE3-A3CE-294F55709A47}" destId="{E21F1A42-C2E6-43BB-B33C-E117304FA27D}" srcOrd="0" destOrd="0" presId="urn:microsoft.com/office/officeart/2005/8/layout/hList3"/>
    <dgm:cxn modelId="{F90F348F-5C56-4D3D-831E-A66F31BD6F91}" srcId="{01082D05-4DA5-4C0D-A061-2ACE4359C83F}" destId="{BF23B891-B438-48D5-8046-F58313BF2EDE}" srcOrd="0" destOrd="0" parTransId="{126F5DE7-70BD-4F3A-941B-46C70A5C3032}" sibTransId="{C65234E6-53E6-4130-9950-65DA86446E1D}"/>
    <dgm:cxn modelId="{EBF64CA8-6D3A-41EF-A250-26E91DC366C0}" srcId="{BF23B891-B438-48D5-8046-F58313BF2EDE}" destId="{8EC90CD9-B403-443D-9214-A74DE8695AAD}" srcOrd="2" destOrd="0" parTransId="{558E5EAA-43FE-4E77-A8D3-16CAE67D399C}" sibTransId="{61E4B1B3-26E5-484D-97CF-24FFE9A500F1}"/>
    <dgm:cxn modelId="{64FD3DD2-0777-4615-AB20-AA03838EE8A6}" srcId="{BF23B891-B438-48D5-8046-F58313BF2EDE}" destId="{7CB68A94-B24C-4FE3-A3CE-294F55709A47}" srcOrd="1" destOrd="0" parTransId="{2B4BB9EF-EB80-4A57-8E8D-C67F8747384E}" sibTransId="{0F682327-3F87-4342-860E-240FB2189925}"/>
    <dgm:cxn modelId="{C8D5B7E0-3E4A-46F8-8F2E-76AC577349D5}" type="presOf" srcId="{BF23B891-B438-48D5-8046-F58313BF2EDE}" destId="{E3437D58-DFE8-4BE8-B39A-40E23E11BEF1}" srcOrd="0" destOrd="0" presId="urn:microsoft.com/office/officeart/2005/8/layout/hList3"/>
    <dgm:cxn modelId="{E4645DFD-058A-4786-A902-5CA05BBD47F7}" srcId="{BF23B891-B438-48D5-8046-F58313BF2EDE}" destId="{5A9985FC-F70A-46D9-A649-C444370B9ECD}" srcOrd="0" destOrd="0" parTransId="{FF212F8A-C952-4765-ADB6-D61A90447CAE}" sibTransId="{02845B83-4B38-4E23-BEEF-7427A20295B9}"/>
    <dgm:cxn modelId="{B5AFD6FF-AC16-4566-9EA8-9B664B4101A9}" type="presOf" srcId="{5A9985FC-F70A-46D9-A649-C444370B9ECD}" destId="{A2951062-24CA-4348-A77C-7FCBBA9E2F45}" srcOrd="0" destOrd="0" presId="urn:microsoft.com/office/officeart/2005/8/layout/hList3"/>
    <dgm:cxn modelId="{CAE2EDC3-2B79-4C43-AA4F-BB5ED266A65C}" type="presParOf" srcId="{DCD0CFF0-2753-4D54-801E-E288A8BD3F10}" destId="{E3437D58-DFE8-4BE8-B39A-40E23E11BEF1}" srcOrd="0" destOrd="0" presId="urn:microsoft.com/office/officeart/2005/8/layout/hList3"/>
    <dgm:cxn modelId="{D3A4C6CF-340B-4AA1-A44E-50E37681838E}" type="presParOf" srcId="{DCD0CFF0-2753-4D54-801E-E288A8BD3F10}" destId="{B77FDE4C-528F-4683-9659-8E73A63737A3}" srcOrd="1" destOrd="0" presId="urn:microsoft.com/office/officeart/2005/8/layout/hList3"/>
    <dgm:cxn modelId="{562F68DD-8A66-4C42-AC8F-188822F3A9FF}" type="presParOf" srcId="{B77FDE4C-528F-4683-9659-8E73A63737A3}" destId="{A2951062-24CA-4348-A77C-7FCBBA9E2F45}" srcOrd="0" destOrd="0" presId="urn:microsoft.com/office/officeart/2005/8/layout/hList3"/>
    <dgm:cxn modelId="{188D92C3-FA8D-4CD3-B26A-450171C32C03}" type="presParOf" srcId="{B77FDE4C-528F-4683-9659-8E73A63737A3}" destId="{E21F1A42-C2E6-43BB-B33C-E117304FA27D}" srcOrd="1" destOrd="0" presId="urn:microsoft.com/office/officeart/2005/8/layout/hList3"/>
    <dgm:cxn modelId="{CAC9DF6F-5130-432E-A23F-1F58B826DA18}" type="presParOf" srcId="{B77FDE4C-528F-4683-9659-8E73A63737A3}" destId="{BCF403EE-0887-4A63-998A-82476D62D7FA}" srcOrd="2" destOrd="0" presId="urn:microsoft.com/office/officeart/2005/8/layout/hList3"/>
    <dgm:cxn modelId="{B9575349-F3ED-460F-A7A0-C1E4B72E548B}" type="presParOf" srcId="{DCD0CFF0-2753-4D54-801E-E288A8BD3F10}" destId="{3494CA9A-F355-41E6-97E6-E01E97AD4DDA}" srcOrd="2" destOrd="0" presId="urn:microsoft.com/office/officeart/2005/8/layout/hList3"/>
  </dgm:cxnLst>
  <dgm:bg>
    <a:pattFill prst="pct5">
      <a:fgClr>
        <a:schemeClr val="bg2">
          <a:lumMod val="90000"/>
        </a:schemeClr>
      </a:fgClr>
      <a:bgClr>
        <a:schemeClr val="bg2">
          <a:lumMod val="90000"/>
        </a:schemeClr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7D58-DFE8-4BE8-B39A-40E23E11BEF1}">
      <dsp:nvSpPr>
        <dsp:cNvPr id="0" name=""/>
        <dsp:cNvSpPr/>
      </dsp:nvSpPr>
      <dsp:spPr>
        <a:xfrm>
          <a:off x="0" y="11130"/>
          <a:ext cx="10454640" cy="1627197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sp:txBody>
      <dsp:txXfrm>
        <a:off x="0" y="11130"/>
        <a:ext cx="10454640" cy="1627197"/>
      </dsp:txXfrm>
    </dsp:sp>
    <dsp:sp modelId="{A2951062-24CA-4348-A77C-7FCBBA9E2F45}">
      <dsp:nvSpPr>
        <dsp:cNvPr id="0" name=""/>
        <dsp:cNvSpPr/>
      </dsp:nvSpPr>
      <dsp:spPr>
        <a:xfrm>
          <a:off x="5104" y="1627197"/>
          <a:ext cx="3481476" cy="3417114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Обучающие: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закреплять знания и представления о диких и домашних животных; о насекомых и их характерных признаках; о чайной и кухонной посуде, о её назначении и уходе за ней. Формировать обобщающие понятия: «посуда», «животные», «насекомые».</a:t>
          </a:r>
        </a:p>
      </dsp:txBody>
      <dsp:txXfrm>
        <a:off x="5104" y="1627197"/>
        <a:ext cx="3481476" cy="3417114"/>
      </dsp:txXfrm>
    </dsp:sp>
    <dsp:sp modelId="{E21F1A42-C2E6-43BB-B33C-E117304FA27D}">
      <dsp:nvSpPr>
        <dsp:cNvPr id="0" name=""/>
        <dsp:cNvSpPr/>
      </dsp:nvSpPr>
      <dsp:spPr>
        <a:xfrm>
          <a:off x="3486581" y="1627197"/>
          <a:ext cx="3481476" cy="3417114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Развивающие: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зрительное внимание, память, умение сравнивать, активизировать глагольный и предметный словарь по теме. Способствовать развитию творческих способностей, памяти, речи, внимания.</a:t>
          </a:r>
        </a:p>
      </dsp:txBody>
      <dsp:txXfrm>
        <a:off x="3486581" y="1627197"/>
        <a:ext cx="3481476" cy="3417114"/>
      </dsp:txXfrm>
    </dsp:sp>
    <dsp:sp modelId="{BCF403EE-0887-4A63-998A-82476D62D7FA}">
      <dsp:nvSpPr>
        <dsp:cNvPr id="0" name=""/>
        <dsp:cNvSpPr/>
      </dsp:nvSpPr>
      <dsp:spPr>
        <a:xfrm>
          <a:off x="6968058" y="1627197"/>
          <a:ext cx="3481476" cy="3417114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Воспитательные: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любовь к творчеству К.И. Чуковского</a:t>
          </a: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Формировать 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детей  устойчивый интерес к книге, вырабатывать навыки грамотного читателя через совместную деятельность с педагогом и другими детьми.</a:t>
          </a:r>
        </a:p>
      </dsp:txBody>
      <dsp:txXfrm>
        <a:off x="6968058" y="1627197"/>
        <a:ext cx="3481476" cy="3417114"/>
      </dsp:txXfrm>
    </dsp:sp>
    <dsp:sp modelId="{3494CA9A-F355-41E6-97E6-E01E97AD4DDA}">
      <dsp:nvSpPr>
        <dsp:cNvPr id="0" name=""/>
        <dsp:cNvSpPr/>
      </dsp:nvSpPr>
      <dsp:spPr>
        <a:xfrm>
          <a:off x="0" y="5044311"/>
          <a:ext cx="10454640" cy="379679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0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2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7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63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0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8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5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6279-46F8-4A10-8B54-0894A71824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859E00-43A3-4321-9340-CC3081D442A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jpg"/><Relationship Id="rId7" Type="http://schemas.openxmlformats.org/officeDocument/2006/relationships/image" Target="../media/image9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10" Type="http://schemas.openxmlformats.org/officeDocument/2006/relationships/image" Target="../media/image12.jpg"/><Relationship Id="rId4" Type="http://schemas.openxmlformats.org/officeDocument/2006/relationships/image" Target="../media/image6.jfif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D9A94-3D54-4A6D-968F-8C104F3ED117}"/>
              </a:ext>
            </a:extLst>
          </p:cNvPr>
          <p:cNvSpPr txBox="1"/>
          <p:nvPr/>
        </p:nvSpPr>
        <p:spPr>
          <a:xfrm>
            <a:off x="1229360" y="81280"/>
            <a:ext cx="101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для детей средней группы «Путешествие по сказкам К.И. Чуковского»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6B919C7-1762-4F33-BB4A-9309C0500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210541"/>
              </p:ext>
            </p:extLst>
          </p:nvPr>
        </p:nvGraphicFramePr>
        <p:xfrm>
          <a:off x="1087120" y="1281609"/>
          <a:ext cx="10454640" cy="542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13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5BE57-5497-474E-9796-23BA3BABAB49}"/>
              </a:ext>
            </a:extLst>
          </p:cNvPr>
          <p:cNvSpPr txBox="1"/>
          <p:nvPr/>
        </p:nvSpPr>
        <p:spPr>
          <a:xfrm>
            <a:off x="2021840" y="111760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F863F-14D1-4DF6-B248-9A7235F1C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55" y="955040"/>
            <a:ext cx="9175609" cy="5161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80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9D9AE-E170-4F8A-90E6-214C7F1EB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486" y="1622107"/>
            <a:ext cx="9937748" cy="4847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180F4-77AB-4A66-B395-851B15CA9F8D}"/>
              </a:ext>
            </a:extLst>
          </p:cNvPr>
          <p:cNvSpPr txBox="1"/>
          <p:nvPr/>
        </p:nvSpPr>
        <p:spPr>
          <a:xfrm>
            <a:off x="1229360" y="254000"/>
            <a:ext cx="983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К.И. Чуковского»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F4889C4-DEE6-410A-A1CF-D42871E9A5AB}"/>
              </a:ext>
            </a:extLst>
          </p:cNvPr>
          <p:cNvSpPr txBox="1"/>
          <p:nvPr/>
        </p:nvSpPr>
        <p:spPr>
          <a:xfrm>
            <a:off x="3693160" y="900331"/>
            <a:ext cx="52324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Вагончики, вагончики</a:t>
            </a: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Бегут, бегут, бегут.</a:t>
            </a: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сказок дедушки Корнея</a:t>
            </a: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 домой они везут.</a:t>
            </a:r>
          </a:p>
        </p:txBody>
      </p:sp>
    </p:spTree>
    <p:extLst>
      <p:ext uri="{BB962C8B-B14F-4D97-AF65-F5344CB8AC3E}">
        <p14:creationId xmlns:p14="http://schemas.microsoft.com/office/powerpoint/2010/main" val="233963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B541A-CF49-4D42-B595-4DD5373A2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6220" y="1685788"/>
            <a:ext cx="6266180" cy="348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 Чуковский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1882 - 1969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6C6E6-A059-4818-8EAF-F226C302D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10" y="843280"/>
            <a:ext cx="5260230" cy="527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1A79D-AFA3-44DF-A79E-C2208E48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5" y="690245"/>
            <a:ext cx="4340860" cy="5426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03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E951C9-0F17-4653-B942-FC3C72EA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12988"/>
            <a:ext cx="8656320" cy="5883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0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1D711-7AE2-45C0-B92E-B9D74DDD9F7B}"/>
              </a:ext>
            </a:extLst>
          </p:cNvPr>
          <p:cNvSpPr txBox="1"/>
          <p:nvPr/>
        </p:nvSpPr>
        <p:spPr>
          <a:xfrm>
            <a:off x="1188720" y="365760"/>
            <a:ext cx="1011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К.И. Чуковского»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6C80D0-7E2E-4026-A0EF-006BD9497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1158240"/>
            <a:ext cx="2961005" cy="320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BBCB60-70C8-4981-9D0D-4D5971DB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79" y="1043548"/>
            <a:ext cx="5671538" cy="319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96DDDF-00C1-4142-82F6-469FCC774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1213918"/>
            <a:ext cx="3562694" cy="261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9DFD3D-5E75-456A-88E2-C4643D22E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82667"/>
            <a:ext cx="3622754" cy="241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E7887AF-C265-47FE-8909-1622051A5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3880425"/>
            <a:ext cx="1850390" cy="282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A9834B-173E-4808-A1F1-A6FB4557D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10" y="3108987"/>
            <a:ext cx="1931670" cy="294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D8615E1-5830-4CD5-9045-02A0CB753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25" y="4037649"/>
            <a:ext cx="1850389" cy="282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1515A32-9E4C-4651-9407-9D5155460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16" y="3648818"/>
            <a:ext cx="3201086" cy="320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0146582-3421-4D0E-A546-358ED85734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21" y="894669"/>
            <a:ext cx="2694460" cy="319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8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7EAD0-DC49-4F2A-B714-CAE068E4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279" y="1733867"/>
            <a:ext cx="9847055" cy="4656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86167-C911-4A3D-8726-B90A8DBD1344}"/>
              </a:ext>
            </a:extLst>
          </p:cNvPr>
          <p:cNvSpPr txBox="1"/>
          <p:nvPr/>
        </p:nvSpPr>
        <p:spPr>
          <a:xfrm>
            <a:off x="1224279" y="0"/>
            <a:ext cx="963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К.И. Чуковского»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1145000B-2706-4468-9DA7-C6762EA0F7ED}"/>
              </a:ext>
            </a:extLst>
          </p:cNvPr>
          <p:cNvSpPr txBox="1"/>
          <p:nvPr/>
        </p:nvSpPr>
        <p:spPr>
          <a:xfrm>
            <a:off x="4039606" y="696822"/>
            <a:ext cx="4606554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поезд наш едет, колеса стучат,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поезде нашем ребята сидят.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Чу-чу-чу, чу-чу-чу  - гудит паровоз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сказки Чуковского деток повез!</a:t>
            </a:r>
          </a:p>
        </p:txBody>
      </p:sp>
    </p:spTree>
    <p:extLst>
      <p:ext uri="{BB962C8B-B14F-4D97-AF65-F5344CB8AC3E}">
        <p14:creationId xmlns:p14="http://schemas.microsoft.com/office/powerpoint/2010/main" val="386456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DF80CC-6C4D-42AA-B371-AB732D1E36A3}"/>
              </a:ext>
            </a:extLst>
          </p:cNvPr>
          <p:cNvSpPr txBox="1"/>
          <p:nvPr/>
        </p:nvSpPr>
        <p:spPr>
          <a:xfrm>
            <a:off x="1595120" y="152400"/>
            <a:ext cx="864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«АЙБОЛИТ»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BACA3D-9D74-4A70-A24D-A31C612C5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80" y="914398"/>
            <a:ext cx="5291075" cy="5720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43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9D9AE-E170-4F8A-90E6-214C7F1EB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486" y="1622107"/>
            <a:ext cx="9937748" cy="4847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180F4-77AB-4A66-B395-851B15CA9F8D}"/>
              </a:ext>
            </a:extLst>
          </p:cNvPr>
          <p:cNvSpPr txBox="1"/>
          <p:nvPr/>
        </p:nvSpPr>
        <p:spPr>
          <a:xfrm>
            <a:off x="1229360" y="254000"/>
            <a:ext cx="983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К.И. Чуковского»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F4889C4-DEE6-410A-A1CF-D42871E9A5AB}"/>
              </a:ext>
            </a:extLst>
          </p:cNvPr>
          <p:cNvSpPr txBox="1"/>
          <p:nvPr/>
        </p:nvSpPr>
        <p:spPr>
          <a:xfrm>
            <a:off x="3693160" y="900331"/>
            <a:ext cx="52324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Колёсики, колёсики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Стучат, стучат, стучат.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следующую сказку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Везут они ребят</a:t>
            </a: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2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5BE57-5497-474E-9796-23BA3BABAB49}"/>
              </a:ext>
            </a:extLst>
          </p:cNvPr>
          <p:cNvSpPr txBox="1"/>
          <p:nvPr/>
        </p:nvSpPr>
        <p:spPr>
          <a:xfrm>
            <a:off x="2021840" y="111760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«Муха – Цокотуха»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14F13-E463-41FE-ABCC-235D886B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6" y="922655"/>
            <a:ext cx="4705937" cy="5600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83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9D9AE-E170-4F8A-90E6-214C7F1EB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486" y="1622107"/>
            <a:ext cx="9937748" cy="4847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180F4-77AB-4A66-B395-851B15CA9F8D}"/>
              </a:ext>
            </a:extLst>
          </p:cNvPr>
          <p:cNvSpPr txBox="1"/>
          <p:nvPr/>
        </p:nvSpPr>
        <p:spPr>
          <a:xfrm>
            <a:off x="1229360" y="254000"/>
            <a:ext cx="983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К.И. Чуковского»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F4889C4-DEE6-410A-A1CF-D42871E9A5AB}"/>
              </a:ext>
            </a:extLst>
          </p:cNvPr>
          <p:cNvSpPr txBox="1"/>
          <p:nvPr/>
        </p:nvSpPr>
        <p:spPr>
          <a:xfrm>
            <a:off x="3693160" y="900331"/>
            <a:ext cx="52324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Помчался дальше паровоз,</a:t>
            </a: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следующую сказку</a:t>
            </a:r>
          </a:p>
          <a:p>
            <a:pPr algn="ctr"/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Ребяток он привёз.</a:t>
            </a:r>
          </a:p>
        </p:txBody>
      </p:sp>
    </p:spTree>
    <p:extLst>
      <p:ext uri="{BB962C8B-B14F-4D97-AF65-F5344CB8AC3E}">
        <p14:creationId xmlns:p14="http://schemas.microsoft.com/office/powerpoint/2010/main" val="374985423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667</TotalTime>
  <Words>273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Times New Roman</vt:lpstr>
      <vt:lpstr>Галерея</vt:lpstr>
      <vt:lpstr>Презентация PowerPoint</vt:lpstr>
      <vt:lpstr>Корней Иванович Чуковский 1882 - 1969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 1882 - 1969</dc:title>
  <dc:creator>КРИСТИНА</dc:creator>
  <cp:lastModifiedBy>КРИСТИНА</cp:lastModifiedBy>
  <cp:revision>2</cp:revision>
  <dcterms:created xsi:type="dcterms:W3CDTF">2021-03-10T18:09:55Z</dcterms:created>
  <dcterms:modified xsi:type="dcterms:W3CDTF">2021-03-11T05:17:44Z</dcterms:modified>
</cp:coreProperties>
</file>