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86" r:id="rId5"/>
    <p:sldId id="259" r:id="rId6"/>
    <p:sldId id="260" r:id="rId7"/>
    <p:sldId id="265" r:id="rId8"/>
    <p:sldId id="261" r:id="rId9"/>
    <p:sldId id="274" r:id="rId10"/>
    <p:sldId id="262" r:id="rId11"/>
    <p:sldId id="272" r:id="rId12"/>
    <p:sldId id="275" r:id="rId13"/>
    <p:sldId id="276" r:id="rId14"/>
    <p:sldId id="277" r:id="rId15"/>
    <p:sldId id="278" r:id="rId16"/>
    <p:sldId id="279" r:id="rId17"/>
    <p:sldId id="281" r:id="rId18"/>
    <p:sldId id="271" r:id="rId19"/>
    <p:sldId id="263" r:id="rId20"/>
    <p:sldId id="264" r:id="rId21"/>
    <p:sldId id="282" r:id="rId22"/>
    <p:sldId id="266" r:id="rId23"/>
    <p:sldId id="288" r:id="rId24"/>
    <p:sldId id="289" r:id="rId25"/>
    <p:sldId id="292" r:id="rId26"/>
    <p:sldId id="293" r:id="rId27"/>
    <p:sldId id="294" r:id="rId28"/>
    <p:sldId id="291"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B791"/>
    <a:srgbClr val="C4AD8E"/>
    <a:srgbClr val="FF9933"/>
    <a:srgbClr val="C8C820"/>
    <a:srgbClr val="D5D4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84" autoAdjust="0"/>
    <p:restoredTop sz="94660"/>
  </p:normalViewPr>
  <p:slideViewPr>
    <p:cSldViewPr snapToGrid="0">
      <p:cViewPr>
        <p:scale>
          <a:sx n="81" d="100"/>
          <a:sy n="81" d="100"/>
        </p:scale>
        <p:origin x="-348" y="22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Сайфуллин Руслан" userId="a24ed8e8b057f424" providerId="LiveId" clId="{099C5B22-2656-40B3-A2D6-23080E8457EA}"/>
    <pc:docChg chg="undo redo custSel addSld delSld modSld sldOrd modMainMaster">
      <pc:chgData name="Сайфуллин Руслан" userId="a24ed8e8b057f424" providerId="LiveId" clId="{099C5B22-2656-40B3-A2D6-23080E8457EA}" dt="2021-11-25T17:19:51.805" v="3634" actId="20577"/>
      <pc:docMkLst>
        <pc:docMk/>
      </pc:docMkLst>
      <pc:sldChg chg="addSp modSp mod modTransition">
        <pc:chgData name="Сайфуллин Руслан" userId="a24ed8e8b057f424" providerId="LiveId" clId="{099C5B22-2656-40B3-A2D6-23080E8457EA}" dt="2021-11-25T16:55:03.150" v="3162"/>
        <pc:sldMkLst>
          <pc:docMk/>
          <pc:sldMk cId="982708778" sldId="256"/>
        </pc:sldMkLst>
        <pc:spChg chg="mod">
          <ac:chgData name="Сайфуллин Руслан" userId="a24ed8e8b057f424" providerId="LiveId" clId="{099C5B22-2656-40B3-A2D6-23080E8457EA}" dt="2021-11-25T15:22:48.886" v="2166" actId="13244"/>
          <ac:spMkLst>
            <pc:docMk/>
            <pc:sldMk cId="982708778" sldId="256"/>
            <ac:spMk id="2" creationId="{09804B86-35F8-4801-8A71-AC00F1855314}"/>
          </ac:spMkLst>
        </pc:spChg>
        <pc:spChg chg="add mod modVis">
          <ac:chgData name="Сайфуллин Руслан" userId="a24ed8e8b057f424" providerId="LiveId" clId="{099C5B22-2656-40B3-A2D6-23080E8457EA}" dt="2021-11-25T15:19:18.295" v="2110" actId="14430"/>
          <ac:spMkLst>
            <pc:docMk/>
            <pc:sldMk cId="982708778" sldId="256"/>
            <ac:spMk id="6" creationId="{BDAD3531-8309-4BF8-87DC-93AE71CE7887}"/>
          </ac:spMkLst>
        </pc:spChg>
        <pc:spChg chg="mod modVis">
          <ac:chgData name="Сайфуллин Руслан" userId="a24ed8e8b057f424" providerId="LiveId" clId="{099C5B22-2656-40B3-A2D6-23080E8457EA}" dt="2021-11-25T14:44:02.378" v="624" actId="14430"/>
          <ac:spMkLst>
            <pc:docMk/>
            <pc:sldMk cId="982708778" sldId="256"/>
            <ac:spMk id="8" creationId="{40914CA6-4705-4C7C-B6A9-92685FD6E5AE}"/>
          </ac:spMkLst>
        </pc:spChg>
        <pc:spChg chg="mod modVis">
          <ac:chgData name="Сайфуллин Руслан" userId="a24ed8e8b057f424" providerId="LiveId" clId="{099C5B22-2656-40B3-A2D6-23080E8457EA}" dt="2021-11-25T15:22:52.062" v="2169" actId="14430"/>
          <ac:spMkLst>
            <pc:docMk/>
            <pc:sldMk cId="982708778" sldId="256"/>
            <ac:spMk id="10" creationId="{A8B27D24-F14C-4A14-9B28-4C22BE169606}"/>
          </ac:spMkLst>
        </pc:spChg>
        <pc:spChg chg="add mod">
          <ac:chgData name="Сайфуллин Руслан" userId="a24ed8e8b057f424" providerId="LiveId" clId="{099C5B22-2656-40B3-A2D6-23080E8457EA}" dt="2021-11-25T15:22:43.441" v="2164" actId="13244"/>
          <ac:spMkLst>
            <pc:docMk/>
            <pc:sldMk cId="982708778" sldId="256"/>
            <ac:spMk id="11" creationId="{143D0441-731F-44A3-BEC7-7F1A610F6C6F}"/>
          </ac:spMkLst>
        </pc:spChg>
        <pc:picChg chg="add mod">
          <ac:chgData name="Сайфуллин Руслан" userId="a24ed8e8b057f424" providerId="LiveId" clId="{099C5B22-2656-40B3-A2D6-23080E8457EA}" dt="2021-11-25T15:57:30.822" v="2538" actId="1076"/>
          <ac:picMkLst>
            <pc:docMk/>
            <pc:sldMk cId="982708778" sldId="256"/>
            <ac:picMk id="5" creationId="{6E4D958B-E063-4674-A9D8-1DD03B1EB9F3}"/>
          </ac:picMkLst>
        </pc:picChg>
        <pc:picChg chg="mod modVis">
          <ac:chgData name="Сайфуллин Руслан" userId="a24ed8e8b057f424" providerId="LiveId" clId="{099C5B22-2656-40B3-A2D6-23080E8457EA}" dt="2021-11-25T15:07:07.513" v="1502" actId="14430"/>
          <ac:picMkLst>
            <pc:docMk/>
            <pc:sldMk cId="982708778" sldId="256"/>
            <ac:picMk id="7" creationId="{E396FADD-7F60-4F6A-8F63-4A37771C28CC}"/>
          </ac:picMkLst>
        </pc:picChg>
      </pc:sldChg>
      <pc:sldChg chg="addSp modSp mod modTransition modAnim">
        <pc:chgData name="Сайфуллин Руслан" userId="a24ed8e8b057f424" providerId="LiveId" clId="{099C5B22-2656-40B3-A2D6-23080E8457EA}" dt="2021-11-25T16:55:03.150" v="3162"/>
        <pc:sldMkLst>
          <pc:docMk/>
          <pc:sldMk cId="3742786131" sldId="257"/>
        </pc:sldMkLst>
        <pc:spChg chg="mod">
          <ac:chgData name="Сайфуллин Руслан" userId="a24ed8e8b057f424" providerId="LiveId" clId="{099C5B22-2656-40B3-A2D6-23080E8457EA}" dt="2021-11-25T13:57:13.581" v="133" actId="207"/>
          <ac:spMkLst>
            <pc:docMk/>
            <pc:sldMk cId="3742786131" sldId="257"/>
            <ac:spMk id="2" creationId="{376EFB22-A982-440B-8F81-8E295057A809}"/>
          </ac:spMkLst>
        </pc:spChg>
        <pc:spChg chg="mod">
          <ac:chgData name="Сайфуллин Руслан" userId="a24ed8e8b057f424" providerId="LiveId" clId="{099C5B22-2656-40B3-A2D6-23080E8457EA}" dt="2021-11-24T18:50:05.248" v="21" actId="1076"/>
          <ac:spMkLst>
            <pc:docMk/>
            <pc:sldMk cId="3742786131" sldId="257"/>
            <ac:spMk id="3" creationId="{F3827B7F-C800-4B7A-A7D8-75C340AFBB1D}"/>
          </ac:spMkLst>
        </pc:spChg>
        <pc:picChg chg="add mod modCrop">
          <ac:chgData name="Сайфуллин Руслан" userId="a24ed8e8b057f424" providerId="LiveId" clId="{099C5B22-2656-40B3-A2D6-23080E8457EA}" dt="2021-11-25T14:42:02.658" v="621" actId="1076"/>
          <ac:picMkLst>
            <pc:docMk/>
            <pc:sldMk cId="3742786131" sldId="257"/>
            <ac:picMk id="5" creationId="{3037EEC0-8E5B-4E4F-8754-4516CC0A6F71}"/>
          </ac:picMkLst>
        </pc:picChg>
      </pc:sldChg>
      <pc:sldChg chg="addSp delSp modSp mod modTransition">
        <pc:chgData name="Сайфуллин Руслан" userId="a24ed8e8b057f424" providerId="LiveId" clId="{099C5B22-2656-40B3-A2D6-23080E8457EA}" dt="2021-11-25T17:04:25.497" v="3249"/>
        <pc:sldMkLst>
          <pc:docMk/>
          <pc:sldMk cId="3220396960" sldId="258"/>
        </pc:sldMkLst>
        <pc:spChg chg="mod">
          <ac:chgData name="Сайфуллин Руслан" userId="a24ed8e8b057f424" providerId="LiveId" clId="{099C5B22-2656-40B3-A2D6-23080E8457EA}" dt="2021-11-25T13:57:07.468" v="131" actId="207"/>
          <ac:spMkLst>
            <pc:docMk/>
            <pc:sldMk cId="3220396960" sldId="258"/>
            <ac:spMk id="2" creationId="{83895F79-E429-407E-857B-4B7EF5F7C8F2}"/>
          </ac:spMkLst>
        </pc:spChg>
        <pc:spChg chg="mod">
          <ac:chgData name="Сайфуллин Руслан" userId="a24ed8e8b057f424" providerId="LiveId" clId="{099C5B22-2656-40B3-A2D6-23080E8457EA}" dt="2021-11-25T17:02:04.251" v="3215" actId="1076"/>
          <ac:spMkLst>
            <pc:docMk/>
            <pc:sldMk cId="3220396960" sldId="258"/>
            <ac:spMk id="3" creationId="{4DF58A8A-A03D-482A-A5BB-60648F6DBDD9}"/>
          </ac:spMkLst>
        </pc:spChg>
        <pc:picChg chg="add del mod modCrop">
          <ac:chgData name="Сайфуллин Руслан" userId="a24ed8e8b057f424" providerId="LiveId" clId="{099C5B22-2656-40B3-A2D6-23080E8457EA}" dt="2021-11-25T16:11:20.192" v="2671" actId="931"/>
          <ac:picMkLst>
            <pc:docMk/>
            <pc:sldMk cId="3220396960" sldId="258"/>
            <ac:picMk id="5" creationId="{A5F84CC9-2B41-4751-9090-F4126989E54E}"/>
          </ac:picMkLst>
        </pc:picChg>
        <pc:picChg chg="add mod modCrop">
          <ac:chgData name="Сайфуллин Руслан" userId="a24ed8e8b057f424" providerId="LiveId" clId="{099C5B22-2656-40B3-A2D6-23080E8457EA}" dt="2021-11-25T17:04:25.497" v="3249"/>
          <ac:picMkLst>
            <pc:docMk/>
            <pc:sldMk cId="3220396960" sldId="258"/>
            <ac:picMk id="7" creationId="{301E875C-64A7-496C-A5DA-846E706593F4}"/>
          </ac:picMkLst>
        </pc:picChg>
      </pc:sldChg>
      <pc:sldChg chg="addSp modSp mod modTransition setBg modAnim">
        <pc:chgData name="Сайфуллин Руслан" userId="a24ed8e8b057f424" providerId="LiveId" clId="{099C5B22-2656-40B3-A2D6-23080E8457EA}" dt="2021-11-25T17:06:00.577" v="3263" actId="14100"/>
        <pc:sldMkLst>
          <pc:docMk/>
          <pc:sldMk cId="444506273" sldId="259"/>
        </pc:sldMkLst>
        <pc:spChg chg="mod">
          <ac:chgData name="Сайфуллин Руслан" userId="a24ed8e8b057f424" providerId="LiveId" clId="{099C5B22-2656-40B3-A2D6-23080E8457EA}" dt="2021-11-25T13:59:52.627" v="161" actId="2711"/>
          <ac:spMkLst>
            <pc:docMk/>
            <pc:sldMk cId="444506273" sldId="259"/>
            <ac:spMk id="2" creationId="{DFFE455F-0581-485F-88F0-FF872E8E4A26}"/>
          </ac:spMkLst>
        </pc:spChg>
        <pc:spChg chg="mod">
          <ac:chgData name="Сайфуллин Руслан" userId="a24ed8e8b057f424" providerId="LiveId" clId="{099C5B22-2656-40B3-A2D6-23080E8457EA}" dt="2021-11-25T17:02:34.265" v="3218" actId="20577"/>
          <ac:spMkLst>
            <pc:docMk/>
            <pc:sldMk cId="444506273" sldId="259"/>
            <ac:spMk id="3" creationId="{E7DD23CF-9131-4E1A-A01E-33947EAE503D}"/>
          </ac:spMkLst>
        </pc:spChg>
        <pc:spChg chg="add mod">
          <ac:chgData name="Сайфуллин Руслан" userId="a24ed8e8b057f424" providerId="LiveId" clId="{099C5B22-2656-40B3-A2D6-23080E8457EA}" dt="2021-11-25T17:06:00.577" v="3263" actId="14100"/>
          <ac:spMkLst>
            <pc:docMk/>
            <pc:sldMk cId="444506273" sldId="259"/>
            <ac:spMk id="8" creationId="{E5174DFD-D915-4C47-8DD1-74EC938A4144}"/>
          </ac:spMkLst>
        </pc:spChg>
        <pc:spChg chg="add mod ord">
          <ac:chgData name="Сайфуллин Руслан" userId="a24ed8e8b057f424" providerId="LiveId" clId="{099C5B22-2656-40B3-A2D6-23080E8457EA}" dt="2021-11-25T16:08:46.666" v="2660" actId="14100"/>
          <ac:spMkLst>
            <pc:docMk/>
            <pc:sldMk cId="444506273" sldId="259"/>
            <ac:spMk id="9" creationId="{BE90FA93-905B-40AD-B134-D6D26F9C3E57}"/>
          </ac:spMkLst>
        </pc:spChg>
        <pc:picChg chg="add mod">
          <ac:chgData name="Сайфуллин Руслан" userId="a24ed8e8b057f424" providerId="LiveId" clId="{099C5B22-2656-40B3-A2D6-23080E8457EA}" dt="2021-11-25T17:05:43.882" v="3259" actId="1076"/>
          <ac:picMkLst>
            <pc:docMk/>
            <pc:sldMk cId="444506273" sldId="259"/>
            <ac:picMk id="5" creationId="{ABBF8049-4A41-46CF-B27D-4AD067406609}"/>
          </ac:picMkLst>
        </pc:picChg>
        <pc:picChg chg="add mod">
          <ac:chgData name="Сайфуллин Руслан" userId="a24ed8e8b057f424" providerId="LiveId" clId="{099C5B22-2656-40B3-A2D6-23080E8457EA}" dt="2021-11-25T14:04:18.945" v="311" actId="14100"/>
          <ac:picMkLst>
            <pc:docMk/>
            <pc:sldMk cId="444506273" sldId="259"/>
            <ac:picMk id="7" creationId="{F89A645C-361C-49D5-AD39-98E723C2C3F9}"/>
          </ac:picMkLst>
        </pc:picChg>
      </pc:sldChg>
      <pc:sldChg chg="addSp modSp mod modTransition modAnim">
        <pc:chgData name="Сайфуллин Руслан" userId="a24ed8e8b057f424" providerId="LiveId" clId="{099C5B22-2656-40B3-A2D6-23080E8457EA}" dt="2021-11-25T16:55:03.150" v="3162"/>
        <pc:sldMkLst>
          <pc:docMk/>
          <pc:sldMk cId="3928051696" sldId="260"/>
        </pc:sldMkLst>
        <pc:spChg chg="mod">
          <ac:chgData name="Сайфуллин Руслан" userId="a24ed8e8b057f424" providerId="LiveId" clId="{099C5B22-2656-40B3-A2D6-23080E8457EA}" dt="2021-11-25T14:06:12.059" v="356" actId="207"/>
          <ac:spMkLst>
            <pc:docMk/>
            <pc:sldMk cId="3928051696" sldId="260"/>
            <ac:spMk id="2" creationId="{9A029362-0CDD-4326-808C-5F4731C28730}"/>
          </ac:spMkLst>
        </pc:spChg>
        <pc:spChg chg="mod">
          <ac:chgData name="Сайфуллин Руслан" userId="a24ed8e8b057f424" providerId="LiveId" clId="{099C5B22-2656-40B3-A2D6-23080E8457EA}" dt="2021-11-25T15:53:25.930" v="2486" actId="20577"/>
          <ac:spMkLst>
            <pc:docMk/>
            <pc:sldMk cId="3928051696" sldId="260"/>
            <ac:spMk id="3" creationId="{BA42E580-75D2-42C6-B689-C0F5DB5FD71C}"/>
          </ac:spMkLst>
        </pc:spChg>
        <pc:spChg chg="add mod">
          <ac:chgData name="Сайфуллин Руслан" userId="a24ed8e8b057f424" providerId="LiveId" clId="{099C5B22-2656-40B3-A2D6-23080E8457EA}" dt="2021-11-25T15:01:01.241" v="1371" actId="1076"/>
          <ac:spMkLst>
            <pc:docMk/>
            <pc:sldMk cId="3928051696" sldId="260"/>
            <ac:spMk id="6" creationId="{BF1490E8-3070-4F67-ADF8-A8906FF14AFA}"/>
          </ac:spMkLst>
        </pc:spChg>
        <pc:picChg chg="add mod modCrop">
          <ac:chgData name="Сайфуллин Руслан" userId="a24ed8e8b057f424" providerId="LiveId" clId="{099C5B22-2656-40B3-A2D6-23080E8457EA}" dt="2021-11-25T15:20:48.058" v="2139" actId="1076"/>
          <ac:picMkLst>
            <pc:docMk/>
            <pc:sldMk cId="3928051696" sldId="260"/>
            <ac:picMk id="5" creationId="{3325428F-927A-47A2-9C58-614BA22F6387}"/>
          </ac:picMkLst>
        </pc:picChg>
      </pc:sldChg>
      <pc:sldChg chg="addSp delSp modSp new mod modTransition modAnim">
        <pc:chgData name="Сайфуллин Руслан" userId="a24ed8e8b057f424" providerId="LiveId" clId="{099C5B22-2656-40B3-A2D6-23080E8457EA}" dt="2021-11-25T16:55:03.150" v="3162"/>
        <pc:sldMkLst>
          <pc:docMk/>
          <pc:sldMk cId="1634542147" sldId="261"/>
        </pc:sldMkLst>
        <pc:spChg chg="mod modVis">
          <ac:chgData name="Сайфуллин Руслан" userId="a24ed8e8b057f424" providerId="LiveId" clId="{099C5B22-2656-40B3-A2D6-23080E8457EA}" dt="2021-11-25T14:20:22.478" v="443" actId="14430"/>
          <ac:spMkLst>
            <pc:docMk/>
            <pc:sldMk cId="1634542147" sldId="261"/>
            <ac:spMk id="2" creationId="{04B92D27-2110-4E4C-A5DA-796F44B709F7}"/>
          </ac:spMkLst>
        </pc:spChg>
        <pc:spChg chg="mod">
          <ac:chgData name="Сайфуллин Руслан" userId="a24ed8e8b057f424" providerId="LiveId" clId="{099C5B22-2656-40B3-A2D6-23080E8457EA}" dt="2021-11-25T15:52:51.162" v="2434" actId="20577"/>
          <ac:spMkLst>
            <pc:docMk/>
            <pc:sldMk cId="1634542147" sldId="261"/>
            <ac:spMk id="3" creationId="{F6409C77-744F-4EA0-8075-B3CDA878E193}"/>
          </ac:spMkLst>
        </pc:spChg>
        <pc:spChg chg="add mod">
          <ac:chgData name="Сайфуллин Руслан" userId="a24ed8e8b057f424" providerId="LiveId" clId="{099C5B22-2656-40B3-A2D6-23080E8457EA}" dt="2021-11-25T15:01:25.044" v="1378" actId="1076"/>
          <ac:spMkLst>
            <pc:docMk/>
            <pc:sldMk cId="1634542147" sldId="261"/>
            <ac:spMk id="14" creationId="{61A4AAE9-4ECA-4753-A103-B4B265F69A95}"/>
          </ac:spMkLst>
        </pc:spChg>
        <pc:picChg chg="add mod modCrop">
          <ac:chgData name="Сайфуллин Руслан" userId="a24ed8e8b057f424" providerId="LiveId" clId="{099C5B22-2656-40B3-A2D6-23080E8457EA}" dt="2021-11-25T15:20:26.594" v="2134" actId="1076"/>
          <ac:picMkLst>
            <pc:docMk/>
            <pc:sldMk cId="1634542147" sldId="261"/>
            <ac:picMk id="5" creationId="{D5517A95-1F2C-4BBC-88B5-5588E8748921}"/>
          </ac:picMkLst>
        </pc:picChg>
        <pc:picChg chg="add del mod">
          <ac:chgData name="Сайфуллин Руслан" userId="a24ed8e8b057f424" providerId="LiveId" clId="{099C5B22-2656-40B3-A2D6-23080E8457EA}" dt="2021-11-25T14:23:32.947" v="475" actId="931"/>
          <ac:picMkLst>
            <pc:docMk/>
            <pc:sldMk cId="1634542147" sldId="261"/>
            <ac:picMk id="7" creationId="{755AD5CD-C969-4C32-AA49-08A5CAD6F72D}"/>
          </ac:picMkLst>
        </pc:picChg>
        <pc:picChg chg="add del mod">
          <ac:chgData name="Сайфуллин Руслан" userId="a24ed8e8b057f424" providerId="LiveId" clId="{099C5B22-2656-40B3-A2D6-23080E8457EA}" dt="2021-11-25T14:23:32.947" v="475" actId="931"/>
          <ac:picMkLst>
            <pc:docMk/>
            <pc:sldMk cId="1634542147" sldId="261"/>
            <ac:picMk id="9" creationId="{AC9CC393-694C-4B52-A903-F3F3D1894209}"/>
          </ac:picMkLst>
        </pc:picChg>
        <pc:picChg chg="add del mod">
          <ac:chgData name="Сайфуллин Руслан" userId="a24ed8e8b057f424" providerId="LiveId" clId="{099C5B22-2656-40B3-A2D6-23080E8457EA}" dt="2021-11-25T14:23:32.947" v="475" actId="931"/>
          <ac:picMkLst>
            <pc:docMk/>
            <pc:sldMk cId="1634542147" sldId="261"/>
            <ac:picMk id="11" creationId="{9940C099-9997-4FA4-BDA3-8BF4D717051C}"/>
          </ac:picMkLst>
        </pc:picChg>
        <pc:picChg chg="add del mod">
          <ac:chgData name="Сайфуллин Руслан" userId="a24ed8e8b057f424" providerId="LiveId" clId="{099C5B22-2656-40B3-A2D6-23080E8457EA}" dt="2021-11-25T14:24:16.937" v="479" actId="931"/>
          <ac:picMkLst>
            <pc:docMk/>
            <pc:sldMk cId="1634542147" sldId="261"/>
            <ac:picMk id="13" creationId="{9DE0335B-30E3-4991-A154-AC30E4FC4226}"/>
          </ac:picMkLst>
        </pc:picChg>
      </pc:sldChg>
      <pc:sldChg chg="addSp modSp new mod ord modTransition modAnim">
        <pc:chgData name="Сайфуллин Руслан" userId="a24ed8e8b057f424" providerId="LiveId" clId="{099C5B22-2656-40B3-A2D6-23080E8457EA}" dt="2021-11-25T16:55:03.150" v="3162"/>
        <pc:sldMkLst>
          <pc:docMk/>
          <pc:sldMk cId="171298317" sldId="262"/>
        </pc:sldMkLst>
        <pc:spChg chg="mod modVis">
          <ac:chgData name="Сайфуллин Руслан" userId="a24ed8e8b057f424" providerId="LiveId" clId="{099C5B22-2656-40B3-A2D6-23080E8457EA}" dt="2021-11-25T14:25:15.237" v="480" actId="14430"/>
          <ac:spMkLst>
            <pc:docMk/>
            <pc:sldMk cId="171298317" sldId="262"/>
            <ac:spMk id="2" creationId="{AB9560F5-B515-402C-81B5-B14BFD796888}"/>
          </ac:spMkLst>
        </pc:spChg>
        <pc:spChg chg="mod">
          <ac:chgData name="Сайфуллин Руслан" userId="a24ed8e8b057f424" providerId="LiveId" clId="{099C5B22-2656-40B3-A2D6-23080E8457EA}" dt="2021-11-25T14:55:48.844" v="1102" actId="5793"/>
          <ac:spMkLst>
            <pc:docMk/>
            <pc:sldMk cId="171298317" sldId="262"/>
            <ac:spMk id="3" creationId="{F2E9FE51-6258-4CF0-928A-95FA7D4056A3}"/>
          </ac:spMkLst>
        </pc:spChg>
        <pc:spChg chg="add mod">
          <ac:chgData name="Сайфуллин Руслан" userId="a24ed8e8b057f424" providerId="LiveId" clId="{099C5B22-2656-40B3-A2D6-23080E8457EA}" dt="2021-11-25T15:57:16.655" v="2534" actId="1076"/>
          <ac:spMkLst>
            <pc:docMk/>
            <pc:sldMk cId="171298317" sldId="262"/>
            <ac:spMk id="6" creationId="{67C334D9-7CF8-4CD3-A52D-AAB87988AADB}"/>
          </ac:spMkLst>
        </pc:spChg>
        <pc:picChg chg="add mod">
          <ac:chgData name="Сайфуллин Руслан" userId="a24ed8e8b057f424" providerId="LiveId" clId="{099C5B22-2656-40B3-A2D6-23080E8457EA}" dt="2021-11-25T15:57:21.210" v="2537" actId="1076"/>
          <ac:picMkLst>
            <pc:docMk/>
            <pc:sldMk cId="171298317" sldId="262"/>
            <ac:picMk id="5" creationId="{5EACD0B4-A515-44DE-B267-760C103700AD}"/>
          </ac:picMkLst>
        </pc:picChg>
      </pc:sldChg>
      <pc:sldChg chg="modSp new mod modTransition">
        <pc:chgData name="Сайфуллин Руслан" userId="a24ed8e8b057f424" providerId="LiveId" clId="{099C5B22-2656-40B3-A2D6-23080E8457EA}" dt="2021-11-25T16:55:03.150" v="3162"/>
        <pc:sldMkLst>
          <pc:docMk/>
          <pc:sldMk cId="212155265" sldId="263"/>
        </pc:sldMkLst>
        <pc:spChg chg="mod modVis">
          <ac:chgData name="Сайфуллин Руслан" userId="a24ed8e8b057f424" providerId="LiveId" clId="{099C5B22-2656-40B3-A2D6-23080E8457EA}" dt="2021-11-25T16:27:17.502" v="2885" actId="1076"/>
          <ac:spMkLst>
            <pc:docMk/>
            <pc:sldMk cId="212155265" sldId="263"/>
            <ac:spMk id="2" creationId="{9DAC4884-FA40-4854-B50E-DD49738E8A6C}"/>
          </ac:spMkLst>
        </pc:spChg>
        <pc:spChg chg="mod">
          <ac:chgData name="Сайфуллин Руслан" userId="a24ed8e8b057f424" providerId="LiveId" clId="{099C5B22-2656-40B3-A2D6-23080E8457EA}" dt="2021-11-25T16:36:09.330" v="2972" actId="1076"/>
          <ac:spMkLst>
            <pc:docMk/>
            <pc:sldMk cId="212155265" sldId="263"/>
            <ac:spMk id="3" creationId="{21D5B7AA-E802-440E-86DC-7EEDC83DAB9A}"/>
          </ac:spMkLst>
        </pc:spChg>
      </pc:sldChg>
      <pc:sldChg chg="addSp delSp modSp new mod modTransition modAnim">
        <pc:chgData name="Сайфуллин Руслан" userId="a24ed8e8b057f424" providerId="LiveId" clId="{099C5B22-2656-40B3-A2D6-23080E8457EA}" dt="2021-11-25T16:55:03.150" v="3162"/>
        <pc:sldMkLst>
          <pc:docMk/>
          <pc:sldMk cId="631750354" sldId="264"/>
        </pc:sldMkLst>
        <pc:spChg chg="mod modVis">
          <ac:chgData name="Сайфуллин Руслан" userId="a24ed8e8b057f424" providerId="LiveId" clId="{099C5B22-2656-40B3-A2D6-23080E8457EA}" dt="2021-11-25T14:47:12.111" v="740" actId="14430"/>
          <ac:spMkLst>
            <pc:docMk/>
            <pc:sldMk cId="631750354" sldId="264"/>
            <ac:spMk id="2" creationId="{EA08CE5C-E3DE-4F9F-8D9C-0416E7CCE1CB}"/>
          </ac:spMkLst>
        </pc:spChg>
        <pc:spChg chg="del">
          <ac:chgData name="Сайфуллин Руслан" userId="a24ed8e8b057f424" providerId="LiveId" clId="{099C5B22-2656-40B3-A2D6-23080E8457EA}" dt="2021-11-25T14:46:23.570" v="730" actId="931"/>
          <ac:spMkLst>
            <pc:docMk/>
            <pc:sldMk cId="631750354" sldId="264"/>
            <ac:spMk id="3" creationId="{07583C11-C2D8-470F-A545-BF05F8F36E1B}"/>
          </ac:spMkLst>
        </pc:spChg>
        <pc:spChg chg="add mod">
          <ac:chgData name="Сайфуллин Руслан" userId="a24ed8e8b057f424" providerId="LiveId" clId="{099C5B22-2656-40B3-A2D6-23080E8457EA}" dt="2021-11-25T16:37:23.484" v="2983" actId="122"/>
          <ac:spMkLst>
            <pc:docMk/>
            <pc:sldMk cId="631750354" sldId="264"/>
            <ac:spMk id="6" creationId="{EDE614C5-836A-4380-A581-6BFF83EA1611}"/>
          </ac:spMkLst>
        </pc:spChg>
        <pc:spChg chg="add mod modVis">
          <ac:chgData name="Сайфуллин Руслан" userId="a24ed8e8b057f424" providerId="LiveId" clId="{099C5B22-2656-40B3-A2D6-23080E8457EA}" dt="2021-11-25T16:38:05.025" v="2995" actId="14430"/>
          <ac:spMkLst>
            <pc:docMk/>
            <pc:sldMk cId="631750354" sldId="264"/>
            <ac:spMk id="11" creationId="{6B18A12A-D01C-447D-BE17-2176322DEC5B}"/>
          </ac:spMkLst>
        </pc:spChg>
        <pc:picChg chg="add mod modVis modCrop">
          <ac:chgData name="Сайфуллин Руслан" userId="a24ed8e8b057f424" providerId="LiveId" clId="{099C5B22-2656-40B3-A2D6-23080E8457EA}" dt="2021-11-25T16:37:55.014" v="2990" actId="14430"/>
          <ac:picMkLst>
            <pc:docMk/>
            <pc:sldMk cId="631750354" sldId="264"/>
            <ac:picMk id="5" creationId="{D970BBD2-ECB0-4A15-B9B6-0E5913469494}"/>
          </ac:picMkLst>
        </pc:picChg>
        <pc:picChg chg="add mod modVis">
          <ac:chgData name="Сайфуллин Руслан" userId="a24ed8e8b057f424" providerId="LiveId" clId="{099C5B22-2656-40B3-A2D6-23080E8457EA}" dt="2021-11-25T16:38:02.858" v="2992" actId="14429"/>
          <ac:picMkLst>
            <pc:docMk/>
            <pc:sldMk cId="631750354" sldId="264"/>
            <ac:picMk id="8" creationId="{38E3ED8B-B162-4E20-A6EA-FF3A067CEA35}"/>
          </ac:picMkLst>
        </pc:picChg>
        <pc:picChg chg="add mod modVis">
          <ac:chgData name="Сайфуллин Руслан" userId="a24ed8e8b057f424" providerId="LiveId" clId="{099C5B22-2656-40B3-A2D6-23080E8457EA}" dt="2021-11-25T16:38:08.349" v="2996" actId="1076"/>
          <ac:picMkLst>
            <pc:docMk/>
            <pc:sldMk cId="631750354" sldId="264"/>
            <ac:picMk id="10" creationId="{7ACA098C-D420-4589-8956-A661FB6472F2}"/>
          </ac:picMkLst>
        </pc:picChg>
      </pc:sldChg>
      <pc:sldChg chg="addSp delSp modSp new mod ord modTransition modAnim">
        <pc:chgData name="Сайфуллин Руслан" userId="a24ed8e8b057f424" providerId="LiveId" clId="{099C5B22-2656-40B3-A2D6-23080E8457EA}" dt="2021-11-25T16:55:03.150" v="3162"/>
        <pc:sldMkLst>
          <pc:docMk/>
          <pc:sldMk cId="4185215306" sldId="265"/>
        </pc:sldMkLst>
        <pc:spChg chg="mod modVis">
          <ac:chgData name="Сайфуллин Руслан" userId="a24ed8e8b057f424" providerId="LiveId" clId="{099C5B22-2656-40B3-A2D6-23080E8457EA}" dt="2021-11-25T14:14:41.593" v="420" actId="14430"/>
          <ac:spMkLst>
            <pc:docMk/>
            <pc:sldMk cId="4185215306" sldId="265"/>
            <ac:spMk id="2" creationId="{C2B032D3-235F-43DB-9DB2-6104F3BF956B}"/>
          </ac:spMkLst>
        </pc:spChg>
        <pc:spChg chg="mod">
          <ac:chgData name="Сайфуллин Руслан" userId="a24ed8e8b057f424" providerId="LiveId" clId="{099C5B22-2656-40B3-A2D6-23080E8457EA}" dt="2021-11-25T15:20:40.142" v="2136" actId="1076"/>
          <ac:spMkLst>
            <pc:docMk/>
            <pc:sldMk cId="4185215306" sldId="265"/>
            <ac:spMk id="3" creationId="{F8450EA1-2CBD-446E-B2D9-269874404B41}"/>
          </ac:spMkLst>
        </pc:spChg>
        <pc:spChg chg="add mod">
          <ac:chgData name="Сайфуллин Руслан" userId="a24ed8e8b057f424" providerId="LiveId" clId="{099C5B22-2656-40B3-A2D6-23080E8457EA}" dt="2021-11-25T15:23:24.928" v="2173" actId="1076"/>
          <ac:spMkLst>
            <pc:docMk/>
            <pc:sldMk cId="4185215306" sldId="265"/>
            <ac:spMk id="8" creationId="{A5E6F3DB-42DF-4352-907F-371A519C88AF}"/>
          </ac:spMkLst>
        </pc:spChg>
        <pc:picChg chg="add del mod">
          <ac:chgData name="Сайфуллин Руслан" userId="a24ed8e8b057f424" providerId="LiveId" clId="{099C5B22-2656-40B3-A2D6-23080E8457EA}" dt="2021-11-25T14:17:53.439" v="433" actId="931"/>
          <ac:picMkLst>
            <pc:docMk/>
            <pc:sldMk cId="4185215306" sldId="265"/>
            <ac:picMk id="5" creationId="{A3D788BF-165A-4355-AE1F-B5DA4114EF6C}"/>
          </ac:picMkLst>
        </pc:picChg>
        <pc:picChg chg="add mod modCrop">
          <ac:chgData name="Сайфуллин Руслан" userId="a24ed8e8b057f424" providerId="LiveId" clId="{099C5B22-2656-40B3-A2D6-23080E8457EA}" dt="2021-11-25T15:20:42.053" v="2137" actId="1076"/>
          <ac:picMkLst>
            <pc:docMk/>
            <pc:sldMk cId="4185215306" sldId="265"/>
            <ac:picMk id="7" creationId="{DEC8CA3B-023B-467E-8C1A-777F8777EDE4}"/>
          </ac:picMkLst>
        </pc:picChg>
      </pc:sldChg>
      <pc:sldChg chg="addSp modSp new mod modTransition">
        <pc:chgData name="Сайфуллин Руслан" userId="a24ed8e8b057f424" providerId="LiveId" clId="{099C5B22-2656-40B3-A2D6-23080E8457EA}" dt="2021-11-25T17:12:50.712" v="3421" actId="1076"/>
        <pc:sldMkLst>
          <pc:docMk/>
          <pc:sldMk cId="3251379889" sldId="266"/>
        </pc:sldMkLst>
        <pc:spChg chg="mod">
          <ac:chgData name="Сайфуллин Руслан" userId="a24ed8e8b057f424" providerId="LiveId" clId="{099C5B22-2656-40B3-A2D6-23080E8457EA}" dt="2021-11-25T15:55:28.473" v="2504" actId="207"/>
          <ac:spMkLst>
            <pc:docMk/>
            <pc:sldMk cId="3251379889" sldId="266"/>
            <ac:spMk id="2" creationId="{00C5C35F-9F05-4411-816D-82179F1BE0D3}"/>
          </ac:spMkLst>
        </pc:spChg>
        <pc:spChg chg="mod">
          <ac:chgData name="Сайфуллин Руслан" userId="a24ed8e8b057f424" providerId="LiveId" clId="{099C5B22-2656-40B3-A2D6-23080E8457EA}" dt="2021-11-25T17:12:50.712" v="3421" actId="1076"/>
          <ac:spMkLst>
            <pc:docMk/>
            <pc:sldMk cId="3251379889" sldId="266"/>
            <ac:spMk id="3" creationId="{535F82DA-28CA-47C2-80A5-62CC508239CE}"/>
          </ac:spMkLst>
        </pc:spChg>
        <pc:picChg chg="add mod modCrop">
          <ac:chgData name="Сайфуллин Руслан" userId="a24ed8e8b057f424" providerId="LiveId" clId="{099C5B22-2656-40B3-A2D6-23080E8457EA}" dt="2021-11-25T17:11:47.615" v="3409" actId="1076"/>
          <ac:picMkLst>
            <pc:docMk/>
            <pc:sldMk cId="3251379889" sldId="266"/>
            <ac:picMk id="5" creationId="{514A9FEA-2FFB-4D1D-9621-F954CF66CB3F}"/>
          </ac:picMkLst>
        </pc:picChg>
      </pc:sldChg>
      <pc:sldChg chg="new del modTransition">
        <pc:chgData name="Сайфуллин Руслан" userId="a24ed8e8b057f424" providerId="LiveId" clId="{099C5B22-2656-40B3-A2D6-23080E8457EA}" dt="2021-11-25T17:14:36.972" v="3427" actId="2696"/>
        <pc:sldMkLst>
          <pc:docMk/>
          <pc:sldMk cId="3154620477" sldId="267"/>
        </pc:sldMkLst>
      </pc:sldChg>
      <pc:sldChg chg="new del modTransition">
        <pc:chgData name="Сайфуллин Руслан" userId="a24ed8e8b057f424" providerId="LiveId" clId="{099C5B22-2656-40B3-A2D6-23080E8457EA}" dt="2021-11-25T17:14:41.362" v="3429" actId="2696"/>
        <pc:sldMkLst>
          <pc:docMk/>
          <pc:sldMk cId="1588628649" sldId="268"/>
        </pc:sldMkLst>
      </pc:sldChg>
      <pc:sldChg chg="new del modTransition">
        <pc:chgData name="Сайфуллин Руслан" userId="a24ed8e8b057f424" providerId="LiveId" clId="{099C5B22-2656-40B3-A2D6-23080E8457EA}" dt="2021-11-25T17:14:43.628" v="3430" actId="2696"/>
        <pc:sldMkLst>
          <pc:docMk/>
          <pc:sldMk cId="1681384556" sldId="269"/>
        </pc:sldMkLst>
      </pc:sldChg>
      <pc:sldChg chg="new del modTransition">
        <pc:chgData name="Сайфуллин Руслан" userId="a24ed8e8b057f424" providerId="LiveId" clId="{099C5B22-2656-40B3-A2D6-23080E8457EA}" dt="2021-11-25T17:14:47.716" v="3431" actId="2696"/>
        <pc:sldMkLst>
          <pc:docMk/>
          <pc:sldMk cId="2954368051" sldId="270"/>
        </pc:sldMkLst>
      </pc:sldChg>
      <pc:sldChg chg="addSp modSp new mod ord modTransition modAnim">
        <pc:chgData name="Сайфуллин Руслан" userId="a24ed8e8b057f424" providerId="LiveId" clId="{099C5B22-2656-40B3-A2D6-23080E8457EA}" dt="2021-11-25T16:55:03.150" v="3162"/>
        <pc:sldMkLst>
          <pc:docMk/>
          <pc:sldMk cId="322294378" sldId="271"/>
        </pc:sldMkLst>
        <pc:spChg chg="mod modVis">
          <ac:chgData name="Сайфуллин Руслан" userId="a24ed8e8b057f424" providerId="LiveId" clId="{099C5B22-2656-40B3-A2D6-23080E8457EA}" dt="2021-11-25T14:55:55.404" v="1103" actId="14430"/>
          <ac:spMkLst>
            <pc:docMk/>
            <pc:sldMk cId="322294378" sldId="271"/>
            <ac:spMk id="2" creationId="{B80DDFBF-58BD-4D48-A4C7-8B322D8F1550}"/>
          </ac:spMkLst>
        </pc:spChg>
        <pc:spChg chg="mod">
          <ac:chgData name="Сайфуллин Руслан" userId="a24ed8e8b057f424" providerId="LiveId" clId="{099C5B22-2656-40B3-A2D6-23080E8457EA}" dt="2021-11-25T15:05:34.760" v="1498" actId="14100"/>
          <ac:spMkLst>
            <pc:docMk/>
            <pc:sldMk cId="322294378" sldId="271"/>
            <ac:spMk id="3" creationId="{27798474-FF37-4738-AE57-3165C7C69853}"/>
          </ac:spMkLst>
        </pc:spChg>
        <pc:spChg chg="add mod">
          <ac:chgData name="Сайфуллин Руслан" userId="a24ed8e8b057f424" providerId="LiveId" clId="{099C5B22-2656-40B3-A2D6-23080E8457EA}" dt="2021-11-25T15:23:51.693" v="2174" actId="14100"/>
          <ac:spMkLst>
            <pc:docMk/>
            <pc:sldMk cId="322294378" sldId="271"/>
            <ac:spMk id="6" creationId="{01454564-D2BB-4253-A14E-0DB95AA5787B}"/>
          </ac:spMkLst>
        </pc:spChg>
        <pc:picChg chg="add mod">
          <ac:chgData name="Сайфуллин Руслан" userId="a24ed8e8b057f424" providerId="LiveId" clId="{099C5B22-2656-40B3-A2D6-23080E8457EA}" dt="2021-11-25T15:05:27.405" v="1496" actId="1076"/>
          <ac:picMkLst>
            <pc:docMk/>
            <pc:sldMk cId="322294378" sldId="271"/>
            <ac:picMk id="5" creationId="{CFC02E82-2FCE-4D97-BC89-CDACFE6E56D9}"/>
          </ac:picMkLst>
        </pc:picChg>
      </pc:sldChg>
      <pc:sldChg chg="addSp delSp modSp new mod ord modTransition modAnim">
        <pc:chgData name="Сайфуллин Руслан" userId="a24ed8e8b057f424" providerId="LiveId" clId="{099C5B22-2656-40B3-A2D6-23080E8457EA}" dt="2021-11-25T16:55:03.150" v="3162"/>
        <pc:sldMkLst>
          <pc:docMk/>
          <pc:sldMk cId="2793758445" sldId="272"/>
        </pc:sldMkLst>
        <pc:spChg chg="mod modVis">
          <ac:chgData name="Сайфуллин Руслан" userId="a24ed8e8b057f424" providerId="LiveId" clId="{099C5B22-2656-40B3-A2D6-23080E8457EA}" dt="2021-11-25T14:57:13.368" v="1123" actId="14430"/>
          <ac:spMkLst>
            <pc:docMk/>
            <pc:sldMk cId="2793758445" sldId="272"/>
            <ac:spMk id="2" creationId="{1581BC83-2DFC-412B-B0EA-5F5FD0F6B5CF}"/>
          </ac:spMkLst>
        </pc:spChg>
        <pc:spChg chg="del">
          <ac:chgData name="Сайфуллин Руслан" userId="a24ed8e8b057f424" providerId="LiveId" clId="{099C5B22-2656-40B3-A2D6-23080E8457EA}" dt="2021-11-25T14:56:16.965" v="1112" actId="931"/>
          <ac:spMkLst>
            <pc:docMk/>
            <pc:sldMk cId="2793758445" sldId="272"/>
            <ac:spMk id="3" creationId="{0FD589FA-7733-4066-9869-09D692DBC8FF}"/>
          </ac:spMkLst>
        </pc:spChg>
        <pc:spChg chg="add mod">
          <ac:chgData name="Сайфуллин Руслан" userId="a24ed8e8b057f424" providerId="LiveId" clId="{099C5B22-2656-40B3-A2D6-23080E8457EA}" dt="2021-11-25T15:54:05.904" v="2492" actId="1076"/>
          <ac:spMkLst>
            <pc:docMk/>
            <pc:sldMk cId="2793758445" sldId="272"/>
            <ac:spMk id="3" creationId="{D6298B1D-D756-488D-AC2F-AC1EE3ACDF2E}"/>
          </ac:spMkLst>
        </pc:spChg>
        <pc:spChg chg="add mod">
          <ac:chgData name="Сайфуллин Руслан" userId="a24ed8e8b057f424" providerId="LiveId" clId="{099C5B22-2656-40B3-A2D6-23080E8457EA}" dt="2021-11-25T15:02:52.149" v="1472" actId="1076"/>
          <ac:spMkLst>
            <pc:docMk/>
            <pc:sldMk cId="2793758445" sldId="272"/>
            <ac:spMk id="6" creationId="{F4FD5815-38B6-4F6A-A501-949052C86F99}"/>
          </ac:spMkLst>
        </pc:spChg>
        <pc:picChg chg="add mod">
          <ac:chgData name="Сайфуллин Руслан" userId="a24ed8e8b057f424" providerId="LiveId" clId="{099C5B22-2656-40B3-A2D6-23080E8457EA}" dt="2021-11-25T15:50:08.922" v="2268" actId="1076"/>
          <ac:picMkLst>
            <pc:docMk/>
            <pc:sldMk cId="2793758445" sldId="272"/>
            <ac:picMk id="5" creationId="{D8309869-277E-4A5B-914E-113D564BC4E1}"/>
          </ac:picMkLst>
        </pc:picChg>
      </pc:sldChg>
      <pc:sldChg chg="addSp delSp modSp new del mod ord modTransition">
        <pc:chgData name="Сайфуллин Руслан" userId="a24ed8e8b057f424" providerId="LiveId" clId="{099C5B22-2656-40B3-A2D6-23080E8457EA}" dt="2021-11-25T17:14:35.170" v="3426" actId="2696"/>
        <pc:sldMkLst>
          <pc:docMk/>
          <pc:sldMk cId="790260261" sldId="273"/>
        </pc:sldMkLst>
        <pc:spChg chg="add del">
          <ac:chgData name="Сайфуллин Руслан" userId="a24ed8e8b057f424" providerId="LiveId" clId="{099C5B22-2656-40B3-A2D6-23080E8457EA}" dt="2021-11-25T17:09:30.132" v="3342" actId="931"/>
          <ac:spMkLst>
            <pc:docMk/>
            <pc:sldMk cId="790260261" sldId="273"/>
            <ac:spMk id="3" creationId="{15199F4B-BD81-4784-A6C7-6339B560FAC0}"/>
          </ac:spMkLst>
        </pc:spChg>
        <pc:picChg chg="add del mod">
          <ac:chgData name="Сайфуллин Руслан" userId="a24ed8e8b057f424" providerId="LiveId" clId="{099C5B22-2656-40B3-A2D6-23080E8457EA}" dt="2021-11-25T17:09:30.132" v="3342" actId="931"/>
          <ac:picMkLst>
            <pc:docMk/>
            <pc:sldMk cId="790260261" sldId="273"/>
            <ac:picMk id="5" creationId="{4A37C863-5BAC-4AF2-B5D0-6C28E9AF9629}"/>
          </ac:picMkLst>
        </pc:picChg>
      </pc:sldChg>
      <pc:sldChg chg="addSp modSp new mod modTransition modAnim">
        <pc:chgData name="Сайфуллин Руслан" userId="a24ed8e8b057f424" providerId="LiveId" clId="{099C5B22-2656-40B3-A2D6-23080E8457EA}" dt="2021-11-25T16:55:03.150" v="3162"/>
        <pc:sldMkLst>
          <pc:docMk/>
          <pc:sldMk cId="3074268664" sldId="274"/>
        </pc:sldMkLst>
        <pc:spChg chg="mod">
          <ac:chgData name="Сайфуллин Руслан" userId="a24ed8e8b057f424" providerId="LiveId" clId="{099C5B22-2656-40B3-A2D6-23080E8457EA}" dt="2021-11-25T16:20:16.622" v="2770" actId="1076"/>
          <ac:spMkLst>
            <pc:docMk/>
            <pc:sldMk cId="3074268664" sldId="274"/>
            <ac:spMk id="2" creationId="{169779B3-B54B-48CF-A2E7-7F46BDDD5C7F}"/>
          </ac:spMkLst>
        </pc:spChg>
        <pc:spChg chg="mod">
          <ac:chgData name="Сайфуллин Руслан" userId="a24ed8e8b057f424" providerId="LiveId" clId="{099C5B22-2656-40B3-A2D6-23080E8457EA}" dt="2021-11-25T16:06:11.077" v="2639" actId="13244"/>
          <ac:spMkLst>
            <pc:docMk/>
            <pc:sldMk cId="3074268664" sldId="274"/>
            <ac:spMk id="3" creationId="{BECA9704-F934-4867-9835-6BDACCA88741}"/>
          </ac:spMkLst>
        </pc:spChg>
        <pc:picChg chg="add mod modCrop">
          <ac:chgData name="Сайфуллин Руслан" userId="a24ed8e8b057f424" providerId="LiveId" clId="{099C5B22-2656-40B3-A2D6-23080E8457EA}" dt="2021-11-25T16:06:38.592" v="2643" actId="1076"/>
          <ac:picMkLst>
            <pc:docMk/>
            <pc:sldMk cId="3074268664" sldId="274"/>
            <ac:picMk id="5" creationId="{FCE72325-B413-4F28-92FB-18CADCB30C1D}"/>
          </ac:picMkLst>
        </pc:picChg>
      </pc:sldChg>
      <pc:sldChg chg="addSp modSp new mod modTransition modAnim">
        <pc:chgData name="Сайфуллин Руслан" userId="a24ed8e8b057f424" providerId="LiveId" clId="{099C5B22-2656-40B3-A2D6-23080E8457EA}" dt="2021-11-25T16:55:03.150" v="3162"/>
        <pc:sldMkLst>
          <pc:docMk/>
          <pc:sldMk cId="367584398" sldId="275"/>
        </pc:sldMkLst>
        <pc:spChg chg="mod modVis">
          <ac:chgData name="Сайфуллин Руслан" userId="a24ed8e8b057f424" providerId="LiveId" clId="{099C5B22-2656-40B3-A2D6-23080E8457EA}" dt="2021-11-25T16:07:01.956" v="2644" actId="14430"/>
          <ac:spMkLst>
            <pc:docMk/>
            <pc:sldMk cId="367584398" sldId="275"/>
            <ac:spMk id="2" creationId="{E0FD9C4A-9448-4C7C-BC6A-E7676481B97D}"/>
          </ac:spMkLst>
        </pc:spChg>
        <pc:spChg chg="mod">
          <ac:chgData name="Сайфуллин Руслан" userId="a24ed8e8b057f424" providerId="LiveId" clId="{099C5B22-2656-40B3-A2D6-23080E8457EA}" dt="2021-11-25T16:13:09.002" v="2694" actId="1076"/>
          <ac:spMkLst>
            <pc:docMk/>
            <pc:sldMk cId="367584398" sldId="275"/>
            <ac:spMk id="3" creationId="{6A9DA1BB-F80C-476F-A8A0-72067D17A352}"/>
          </ac:spMkLst>
        </pc:spChg>
        <pc:picChg chg="add mod modCrop">
          <ac:chgData name="Сайфуллин Руслан" userId="a24ed8e8b057f424" providerId="LiveId" clId="{099C5B22-2656-40B3-A2D6-23080E8457EA}" dt="2021-11-25T16:50:32.334" v="3121" actId="1076"/>
          <ac:picMkLst>
            <pc:docMk/>
            <pc:sldMk cId="367584398" sldId="275"/>
            <ac:picMk id="5" creationId="{65767EA9-1F2E-4929-B0DB-412829F5DB8C}"/>
          </ac:picMkLst>
        </pc:picChg>
      </pc:sldChg>
      <pc:sldChg chg="addSp modSp new mod modTransition modAnim">
        <pc:chgData name="Сайфуллин Руслан" userId="a24ed8e8b057f424" providerId="LiveId" clId="{099C5B22-2656-40B3-A2D6-23080E8457EA}" dt="2021-11-25T16:55:03.150" v="3162"/>
        <pc:sldMkLst>
          <pc:docMk/>
          <pc:sldMk cId="807615299" sldId="276"/>
        </pc:sldMkLst>
        <pc:spChg chg="mod modVis">
          <ac:chgData name="Сайфуллин Руслан" userId="a24ed8e8b057f424" providerId="LiveId" clId="{099C5B22-2656-40B3-A2D6-23080E8457EA}" dt="2021-11-25T16:12:38.472" v="2683" actId="14430"/>
          <ac:spMkLst>
            <pc:docMk/>
            <pc:sldMk cId="807615299" sldId="276"/>
            <ac:spMk id="2" creationId="{56F20FF1-DB68-4DE2-B772-F531A6729BFA}"/>
          </ac:spMkLst>
        </pc:spChg>
        <pc:spChg chg="mod">
          <ac:chgData name="Сайфуллин Руслан" userId="a24ed8e8b057f424" providerId="LiveId" clId="{099C5B22-2656-40B3-A2D6-23080E8457EA}" dt="2021-11-25T16:21:11.061" v="2779" actId="14100"/>
          <ac:spMkLst>
            <pc:docMk/>
            <pc:sldMk cId="807615299" sldId="276"/>
            <ac:spMk id="3" creationId="{4707DE24-2492-4978-9F95-FD5700EB5219}"/>
          </ac:spMkLst>
        </pc:spChg>
        <pc:picChg chg="add mod modCrop">
          <ac:chgData name="Сайфуллин Руслан" userId="a24ed8e8b057f424" providerId="LiveId" clId="{099C5B22-2656-40B3-A2D6-23080E8457EA}" dt="2021-11-25T16:18:06.614" v="2754" actId="1076"/>
          <ac:picMkLst>
            <pc:docMk/>
            <pc:sldMk cId="807615299" sldId="276"/>
            <ac:picMk id="5" creationId="{5FDA021B-2D56-452D-ABFC-082DA7DF8678}"/>
          </ac:picMkLst>
        </pc:picChg>
      </pc:sldChg>
      <pc:sldChg chg="addSp modSp new mod modTransition modAnim">
        <pc:chgData name="Сайфуллин Руслан" userId="a24ed8e8b057f424" providerId="LiveId" clId="{099C5B22-2656-40B3-A2D6-23080E8457EA}" dt="2021-11-25T16:55:03.150" v="3162"/>
        <pc:sldMkLst>
          <pc:docMk/>
          <pc:sldMk cId="3942426809" sldId="277"/>
        </pc:sldMkLst>
        <pc:spChg chg="mod modVis">
          <ac:chgData name="Сайфуллин Руслан" userId="a24ed8e8b057f424" providerId="LiveId" clId="{099C5B22-2656-40B3-A2D6-23080E8457EA}" dt="2021-11-25T16:15:13.776" v="2700" actId="14430"/>
          <ac:spMkLst>
            <pc:docMk/>
            <pc:sldMk cId="3942426809" sldId="277"/>
            <ac:spMk id="2" creationId="{611AED08-8E22-45E0-A403-E93D8F5C2D81}"/>
          </ac:spMkLst>
        </pc:spChg>
        <pc:spChg chg="mod">
          <ac:chgData name="Сайфуллин Руслан" userId="a24ed8e8b057f424" providerId="LiveId" clId="{099C5B22-2656-40B3-A2D6-23080E8457EA}" dt="2021-11-25T16:31:50.354" v="2914" actId="1076"/>
          <ac:spMkLst>
            <pc:docMk/>
            <pc:sldMk cId="3942426809" sldId="277"/>
            <ac:spMk id="3" creationId="{EFDCD325-EEAF-431C-9DE7-B9ED16C9E47B}"/>
          </ac:spMkLst>
        </pc:spChg>
        <pc:picChg chg="add mod">
          <ac:chgData name="Сайфуллин Руслан" userId="a24ed8e8b057f424" providerId="LiveId" clId="{099C5B22-2656-40B3-A2D6-23080E8457EA}" dt="2021-11-25T16:23:42.414" v="2804" actId="14100"/>
          <ac:picMkLst>
            <pc:docMk/>
            <pc:sldMk cId="3942426809" sldId="277"/>
            <ac:picMk id="5" creationId="{92AE78F9-0E9C-477A-AFCE-F44276FA7601}"/>
          </ac:picMkLst>
        </pc:picChg>
      </pc:sldChg>
      <pc:sldChg chg="addSp modSp new mod modTransition modAnim">
        <pc:chgData name="Сайфуллин Руслан" userId="a24ed8e8b057f424" providerId="LiveId" clId="{099C5B22-2656-40B3-A2D6-23080E8457EA}" dt="2021-11-25T16:55:03.150" v="3162"/>
        <pc:sldMkLst>
          <pc:docMk/>
          <pc:sldMk cId="4225263832" sldId="278"/>
        </pc:sldMkLst>
        <pc:spChg chg="mod modVis">
          <ac:chgData name="Сайфуллин Руслан" userId="a24ed8e8b057f424" providerId="LiveId" clId="{099C5B22-2656-40B3-A2D6-23080E8457EA}" dt="2021-11-25T16:15:35.375" v="2707" actId="14430"/>
          <ac:spMkLst>
            <pc:docMk/>
            <pc:sldMk cId="4225263832" sldId="278"/>
            <ac:spMk id="2" creationId="{A2E3FB66-0C83-4956-BAB9-7DB37052F517}"/>
          </ac:spMkLst>
        </pc:spChg>
        <pc:spChg chg="mod">
          <ac:chgData name="Сайфуллин Руслан" userId="a24ed8e8b057f424" providerId="LiveId" clId="{099C5B22-2656-40B3-A2D6-23080E8457EA}" dt="2021-11-25T16:31:53.584" v="2915" actId="1076"/>
          <ac:spMkLst>
            <pc:docMk/>
            <pc:sldMk cId="4225263832" sldId="278"/>
            <ac:spMk id="3" creationId="{515482A1-CDFB-478D-A3C7-A17455C2A70C}"/>
          </ac:spMkLst>
        </pc:spChg>
        <pc:picChg chg="add mod">
          <ac:chgData name="Сайфуллин Руслан" userId="a24ed8e8b057f424" providerId="LiveId" clId="{099C5B22-2656-40B3-A2D6-23080E8457EA}" dt="2021-11-25T16:50:51.334" v="3125" actId="1076"/>
          <ac:picMkLst>
            <pc:docMk/>
            <pc:sldMk cId="4225263832" sldId="278"/>
            <ac:picMk id="5" creationId="{33CCA5E1-7CED-4BDE-B70F-7EF83AA50776}"/>
          </ac:picMkLst>
        </pc:picChg>
      </pc:sldChg>
      <pc:sldChg chg="addSp modSp new mod modTransition modAnim">
        <pc:chgData name="Сайфуллин Руслан" userId="a24ed8e8b057f424" providerId="LiveId" clId="{099C5B22-2656-40B3-A2D6-23080E8457EA}" dt="2021-11-25T16:55:03.150" v="3162"/>
        <pc:sldMkLst>
          <pc:docMk/>
          <pc:sldMk cId="2390757002" sldId="279"/>
        </pc:sldMkLst>
        <pc:spChg chg="mod modVis">
          <ac:chgData name="Сайфуллин Руслан" userId="a24ed8e8b057f424" providerId="LiveId" clId="{099C5B22-2656-40B3-A2D6-23080E8457EA}" dt="2021-11-25T16:19:23.949" v="2755" actId="14430"/>
          <ac:spMkLst>
            <pc:docMk/>
            <pc:sldMk cId="2390757002" sldId="279"/>
            <ac:spMk id="2" creationId="{4A0346AB-F5A3-45DE-860A-8576C38EE4AA}"/>
          </ac:spMkLst>
        </pc:spChg>
        <pc:spChg chg="mod">
          <ac:chgData name="Сайфуллин Руслан" userId="a24ed8e8b057f424" providerId="LiveId" clId="{099C5B22-2656-40B3-A2D6-23080E8457EA}" dt="2021-11-25T16:31:37.116" v="2910" actId="1076"/>
          <ac:spMkLst>
            <pc:docMk/>
            <pc:sldMk cId="2390757002" sldId="279"/>
            <ac:spMk id="3" creationId="{9A93FBC4-57E7-40CA-966F-A38F80594C33}"/>
          </ac:spMkLst>
        </pc:spChg>
        <pc:picChg chg="add mod">
          <ac:chgData name="Сайфуллин Руслан" userId="a24ed8e8b057f424" providerId="LiveId" clId="{099C5B22-2656-40B3-A2D6-23080E8457EA}" dt="2021-11-25T16:30:26.524" v="2896" actId="1076"/>
          <ac:picMkLst>
            <pc:docMk/>
            <pc:sldMk cId="2390757002" sldId="279"/>
            <ac:picMk id="5" creationId="{9E39B3DE-8111-42AD-A2D0-2D723D196FE9}"/>
          </ac:picMkLst>
        </pc:picChg>
      </pc:sldChg>
      <pc:sldChg chg="addSp delSp modSp new del ord modTransition">
        <pc:chgData name="Сайфуллин Руслан" userId="a24ed8e8b057f424" providerId="LiveId" clId="{099C5B22-2656-40B3-A2D6-23080E8457EA}" dt="2021-11-25T17:14:39.554" v="3428" actId="2696"/>
        <pc:sldMkLst>
          <pc:docMk/>
          <pc:sldMk cId="2482128936" sldId="280"/>
        </pc:sldMkLst>
        <pc:spChg chg="add del">
          <ac:chgData name="Сайфуллин Руслан" userId="a24ed8e8b057f424" providerId="LiveId" clId="{099C5B22-2656-40B3-A2D6-23080E8457EA}" dt="2021-11-25T16:24:57.276" v="2811" actId="931"/>
          <ac:spMkLst>
            <pc:docMk/>
            <pc:sldMk cId="2482128936" sldId="280"/>
            <ac:spMk id="3" creationId="{DE531D94-0583-4496-AEAB-8DC5EFDA034F}"/>
          </ac:spMkLst>
        </pc:spChg>
        <pc:picChg chg="add del mod">
          <ac:chgData name="Сайфуллин Руслан" userId="a24ed8e8b057f424" providerId="LiveId" clId="{099C5B22-2656-40B3-A2D6-23080E8457EA}" dt="2021-11-25T16:24:57.276" v="2811" actId="931"/>
          <ac:picMkLst>
            <pc:docMk/>
            <pc:sldMk cId="2482128936" sldId="280"/>
            <ac:picMk id="5" creationId="{3AE59C60-F1FE-45E1-8214-61E9B9A31D03}"/>
          </ac:picMkLst>
        </pc:picChg>
      </pc:sldChg>
      <pc:sldChg chg="addSp modSp new mod modTransition modAnim">
        <pc:chgData name="Сайфуллин Руслан" userId="a24ed8e8b057f424" providerId="LiveId" clId="{099C5B22-2656-40B3-A2D6-23080E8457EA}" dt="2021-11-25T16:55:03.150" v="3162"/>
        <pc:sldMkLst>
          <pc:docMk/>
          <pc:sldMk cId="3952457854" sldId="281"/>
        </pc:sldMkLst>
        <pc:spChg chg="mod modVis">
          <ac:chgData name="Сайфуллин Руслан" userId="a24ed8e8b057f424" providerId="LiveId" clId="{099C5B22-2656-40B3-A2D6-23080E8457EA}" dt="2021-11-25T16:31:15.554" v="2901" actId="14430"/>
          <ac:spMkLst>
            <pc:docMk/>
            <pc:sldMk cId="3952457854" sldId="281"/>
            <ac:spMk id="2" creationId="{A789B168-384D-4FA7-851D-258E66B07B95}"/>
          </ac:spMkLst>
        </pc:spChg>
        <pc:spChg chg="mod">
          <ac:chgData name="Сайфуллин Руслан" userId="a24ed8e8b057f424" providerId="LiveId" clId="{099C5B22-2656-40B3-A2D6-23080E8457EA}" dt="2021-11-25T16:31:58.954" v="2916" actId="1076"/>
          <ac:spMkLst>
            <pc:docMk/>
            <pc:sldMk cId="3952457854" sldId="281"/>
            <ac:spMk id="3" creationId="{5777318A-C64F-40FA-A548-0173C865FCBF}"/>
          </ac:spMkLst>
        </pc:spChg>
        <pc:picChg chg="add mod">
          <ac:chgData name="Сайфуллин Руслан" userId="a24ed8e8b057f424" providerId="LiveId" clId="{099C5B22-2656-40B3-A2D6-23080E8457EA}" dt="2021-11-25T16:33:11.906" v="2920" actId="1076"/>
          <ac:picMkLst>
            <pc:docMk/>
            <pc:sldMk cId="3952457854" sldId="281"/>
            <ac:picMk id="5" creationId="{299A0E9D-A94E-4BF9-97EF-9F610D50EA4C}"/>
          </ac:picMkLst>
        </pc:picChg>
      </pc:sldChg>
      <pc:sldChg chg="addSp delSp modSp new mod modTransition">
        <pc:chgData name="Сайфуллин Руслан" userId="a24ed8e8b057f424" providerId="LiveId" clId="{099C5B22-2656-40B3-A2D6-23080E8457EA}" dt="2021-11-25T16:55:03.150" v="3162"/>
        <pc:sldMkLst>
          <pc:docMk/>
          <pc:sldMk cId="72733743" sldId="282"/>
        </pc:sldMkLst>
        <pc:spChg chg="mod">
          <ac:chgData name="Сайфуллин Руслан" userId="a24ed8e8b057f424" providerId="LiveId" clId="{099C5B22-2656-40B3-A2D6-23080E8457EA}" dt="2021-11-25T16:40:04.734" v="3060" actId="113"/>
          <ac:spMkLst>
            <pc:docMk/>
            <pc:sldMk cId="72733743" sldId="282"/>
            <ac:spMk id="2" creationId="{D8FA5F18-8C80-402A-ABE9-5EB3AA6E320C}"/>
          </ac:spMkLst>
        </pc:spChg>
        <pc:spChg chg="del">
          <ac:chgData name="Сайфуллин Руслан" userId="a24ed8e8b057f424" providerId="LiveId" clId="{099C5B22-2656-40B3-A2D6-23080E8457EA}" dt="2021-11-25T16:38:17.450" v="2998" actId="931"/>
          <ac:spMkLst>
            <pc:docMk/>
            <pc:sldMk cId="72733743" sldId="282"/>
            <ac:spMk id="3" creationId="{2FA9A3C7-190C-41FD-8541-8240BD73D1CC}"/>
          </ac:spMkLst>
        </pc:spChg>
        <pc:spChg chg="add mod">
          <ac:chgData name="Сайфуллин Руслан" userId="a24ed8e8b057f424" providerId="LiveId" clId="{099C5B22-2656-40B3-A2D6-23080E8457EA}" dt="2021-11-25T16:45:59.215" v="3079" actId="1076"/>
          <ac:spMkLst>
            <pc:docMk/>
            <pc:sldMk cId="72733743" sldId="282"/>
            <ac:spMk id="6" creationId="{276831E0-C959-4400-B3EB-C3CBCED61DB6}"/>
          </ac:spMkLst>
        </pc:spChg>
        <pc:picChg chg="add mod modCrop">
          <ac:chgData name="Сайфуллин Руслан" userId="a24ed8e8b057f424" providerId="LiveId" clId="{099C5B22-2656-40B3-A2D6-23080E8457EA}" dt="2021-11-25T16:46:04.393" v="3080" actId="1076"/>
          <ac:picMkLst>
            <pc:docMk/>
            <pc:sldMk cId="72733743" sldId="282"/>
            <ac:picMk id="5" creationId="{E97B1027-0AAB-4EDA-B194-47D7E8866E94}"/>
          </ac:picMkLst>
        </pc:picChg>
      </pc:sldChg>
      <pc:sldChg chg="new del">
        <pc:chgData name="Сайфуллин Руслан" userId="a24ed8e8b057f424" providerId="LiveId" clId="{099C5B22-2656-40B3-A2D6-23080E8457EA}" dt="2021-11-25T16:36:42.475" v="2974" actId="680"/>
        <pc:sldMkLst>
          <pc:docMk/>
          <pc:sldMk cId="584225610" sldId="282"/>
        </pc:sldMkLst>
      </pc:sldChg>
      <pc:sldChg chg="modSp new del mod">
        <pc:chgData name="Сайфуллин Руслан" userId="a24ed8e8b057f424" providerId="LiveId" clId="{099C5B22-2656-40B3-A2D6-23080E8457EA}" dt="2021-11-25T17:15:09.738" v="3432" actId="2696"/>
        <pc:sldMkLst>
          <pc:docMk/>
          <pc:sldMk cId="496678028" sldId="283"/>
        </pc:sldMkLst>
        <pc:spChg chg="mod">
          <ac:chgData name="Сайфуллин Руслан" userId="a24ed8e8b057f424" providerId="LiveId" clId="{099C5B22-2656-40B3-A2D6-23080E8457EA}" dt="2021-11-25T16:57:36.888" v="3172" actId="207"/>
          <ac:spMkLst>
            <pc:docMk/>
            <pc:sldMk cId="496678028" sldId="283"/>
            <ac:spMk id="2" creationId="{2DD449C7-44F0-4ED1-BFA6-3BF3791C8EA8}"/>
          </ac:spMkLst>
        </pc:spChg>
        <pc:spChg chg="mod">
          <ac:chgData name="Сайфуллин Руслан" userId="a24ed8e8b057f424" providerId="LiveId" clId="{099C5B22-2656-40B3-A2D6-23080E8457EA}" dt="2021-11-25T16:58:24.154" v="3175"/>
          <ac:spMkLst>
            <pc:docMk/>
            <pc:sldMk cId="496678028" sldId="283"/>
            <ac:spMk id="3" creationId="{23EEE6C3-FCCB-4473-B866-A28216FD2471}"/>
          </ac:spMkLst>
        </pc:spChg>
      </pc:sldChg>
      <pc:sldChg chg="new del">
        <pc:chgData name="Сайфуллин Руслан" userId="a24ed8e8b057f424" providerId="LiveId" clId="{099C5B22-2656-40B3-A2D6-23080E8457EA}" dt="2021-11-25T17:15:11.947" v="3433" actId="2696"/>
        <pc:sldMkLst>
          <pc:docMk/>
          <pc:sldMk cId="3450818999" sldId="284"/>
        </pc:sldMkLst>
      </pc:sldChg>
      <pc:sldChg chg="new del">
        <pc:chgData name="Сайфуллин Руслан" userId="a24ed8e8b057f424" providerId="LiveId" clId="{099C5B22-2656-40B3-A2D6-23080E8457EA}" dt="2021-11-25T17:15:13.924" v="3434" actId="2696"/>
        <pc:sldMkLst>
          <pc:docMk/>
          <pc:sldMk cId="455429809" sldId="285"/>
        </pc:sldMkLst>
      </pc:sldChg>
      <pc:sldChg chg="addSp delSp modSp new mod">
        <pc:chgData name="Сайфуллин Руслан" userId="a24ed8e8b057f424" providerId="LiveId" clId="{099C5B22-2656-40B3-A2D6-23080E8457EA}" dt="2021-11-25T17:04:52.298" v="3254" actId="1076"/>
        <pc:sldMkLst>
          <pc:docMk/>
          <pc:sldMk cId="1041789733" sldId="286"/>
        </pc:sldMkLst>
        <pc:spChg chg="mod modVis">
          <ac:chgData name="Сайфуллин Руслан" userId="a24ed8e8b057f424" providerId="LiveId" clId="{099C5B22-2656-40B3-A2D6-23080E8457EA}" dt="2021-11-25T17:01:37.124" v="3207" actId="14430"/>
          <ac:spMkLst>
            <pc:docMk/>
            <pc:sldMk cId="1041789733" sldId="286"/>
            <ac:spMk id="2" creationId="{5E0E89D1-2BA3-48FE-A37E-AC7A21BA8BB5}"/>
          </ac:spMkLst>
        </pc:spChg>
        <pc:spChg chg="mod">
          <ac:chgData name="Сайфуллин Руслан" userId="a24ed8e8b057f424" providerId="LiveId" clId="{099C5B22-2656-40B3-A2D6-23080E8457EA}" dt="2021-11-25T17:02:13.619" v="3217" actId="1076"/>
          <ac:spMkLst>
            <pc:docMk/>
            <pc:sldMk cId="1041789733" sldId="286"/>
            <ac:spMk id="3" creationId="{28F236BA-5638-45F2-BD7F-5681B3729281}"/>
          </ac:spMkLst>
        </pc:spChg>
        <pc:spChg chg="add del">
          <ac:chgData name="Сайфуллин Руслан" userId="a24ed8e8b057f424" providerId="LiveId" clId="{099C5B22-2656-40B3-A2D6-23080E8457EA}" dt="2021-11-25T16:59:16.914" v="3178" actId="22"/>
          <ac:spMkLst>
            <pc:docMk/>
            <pc:sldMk cId="1041789733" sldId="286"/>
            <ac:spMk id="5" creationId="{7F8C366A-F601-4EC8-9949-AE3BB91E7081}"/>
          </ac:spMkLst>
        </pc:spChg>
        <pc:picChg chg="add del mod modCrop">
          <ac:chgData name="Сайфуллин Руслан" userId="a24ed8e8b057f424" providerId="LiveId" clId="{099C5B22-2656-40B3-A2D6-23080E8457EA}" dt="2021-11-25T17:03:04.502" v="3224" actId="931"/>
          <ac:picMkLst>
            <pc:docMk/>
            <pc:sldMk cId="1041789733" sldId="286"/>
            <ac:picMk id="7" creationId="{F62B36DE-4849-459E-AAE2-A45EDE7D8A58}"/>
          </ac:picMkLst>
        </pc:picChg>
        <pc:picChg chg="add mod modVis modCrop">
          <ac:chgData name="Сайфуллин Руслан" userId="a24ed8e8b057f424" providerId="LiveId" clId="{099C5B22-2656-40B3-A2D6-23080E8457EA}" dt="2021-11-25T17:04:33.562" v="3250" actId="14430"/>
          <ac:picMkLst>
            <pc:docMk/>
            <pc:sldMk cId="1041789733" sldId="286"/>
            <ac:picMk id="9" creationId="{B9EF6DDE-E7CC-4784-991F-9813A4E48037}"/>
          </ac:picMkLst>
        </pc:picChg>
        <pc:picChg chg="add mod">
          <ac:chgData name="Сайфуллин Руслан" userId="a24ed8e8b057f424" providerId="LiveId" clId="{099C5B22-2656-40B3-A2D6-23080E8457EA}" dt="2021-11-25T17:04:52.298" v="3254" actId="1076"/>
          <ac:picMkLst>
            <pc:docMk/>
            <pc:sldMk cId="1041789733" sldId="286"/>
            <ac:picMk id="11" creationId="{B403F69F-23C9-4B6F-BA07-5DACEF6696BF}"/>
          </ac:picMkLst>
        </pc:picChg>
      </pc:sldChg>
      <pc:sldChg chg="add del">
        <pc:chgData name="Сайфуллин Руслан" userId="a24ed8e8b057f424" providerId="LiveId" clId="{099C5B22-2656-40B3-A2D6-23080E8457EA}" dt="2021-11-25T17:09:52.371" v="3347" actId="2696"/>
        <pc:sldMkLst>
          <pc:docMk/>
          <pc:sldMk cId="2638955486" sldId="287"/>
        </pc:sldMkLst>
      </pc:sldChg>
      <pc:sldChg chg="modSp add mod">
        <pc:chgData name="Сайфуллин Руслан" userId="a24ed8e8b057f424" providerId="LiveId" clId="{099C5B22-2656-40B3-A2D6-23080E8457EA}" dt="2021-11-25T17:10:14.390" v="3358" actId="2711"/>
        <pc:sldMkLst>
          <pc:docMk/>
          <pc:sldMk cId="244777507" sldId="288"/>
        </pc:sldMkLst>
        <pc:spChg chg="mod">
          <ac:chgData name="Сайфуллин Руслан" userId="a24ed8e8b057f424" providerId="LiveId" clId="{099C5B22-2656-40B3-A2D6-23080E8457EA}" dt="2021-11-25T17:10:14.390" v="3358" actId="2711"/>
          <ac:spMkLst>
            <pc:docMk/>
            <pc:sldMk cId="244777507" sldId="288"/>
            <ac:spMk id="3" creationId="{535F82DA-28CA-47C2-80A5-62CC508239CE}"/>
          </ac:spMkLst>
        </pc:spChg>
      </pc:sldChg>
      <pc:sldChg chg="modSp add mod">
        <pc:chgData name="Сайфуллин Руслан" userId="a24ed8e8b057f424" providerId="LiveId" clId="{099C5B22-2656-40B3-A2D6-23080E8457EA}" dt="2021-11-25T17:11:18.329" v="3399" actId="27636"/>
        <pc:sldMkLst>
          <pc:docMk/>
          <pc:sldMk cId="1075329427" sldId="289"/>
        </pc:sldMkLst>
        <pc:spChg chg="mod">
          <ac:chgData name="Сайфуллин Руслан" userId="a24ed8e8b057f424" providerId="LiveId" clId="{099C5B22-2656-40B3-A2D6-23080E8457EA}" dt="2021-11-25T17:11:18.329" v="3399" actId="27636"/>
          <ac:spMkLst>
            <pc:docMk/>
            <pc:sldMk cId="1075329427" sldId="289"/>
            <ac:spMk id="3" creationId="{535F82DA-28CA-47C2-80A5-62CC508239CE}"/>
          </ac:spMkLst>
        </pc:spChg>
      </pc:sldChg>
      <pc:sldChg chg="modSp new mod">
        <pc:chgData name="Сайфуллин Руслан" userId="a24ed8e8b057f424" providerId="LiveId" clId="{099C5B22-2656-40B3-A2D6-23080E8457EA}" dt="2021-11-25T17:16:39.217" v="3573" actId="113"/>
        <pc:sldMkLst>
          <pc:docMk/>
          <pc:sldMk cId="2133791977" sldId="290"/>
        </pc:sldMkLst>
        <pc:spChg chg="mod modVis">
          <ac:chgData name="Сайфуллин Руслан" userId="a24ed8e8b057f424" providerId="LiveId" clId="{099C5B22-2656-40B3-A2D6-23080E8457EA}" dt="2021-11-25T17:16:30.757" v="3571" actId="14430"/>
          <ac:spMkLst>
            <pc:docMk/>
            <pc:sldMk cId="2133791977" sldId="290"/>
            <ac:spMk id="2" creationId="{4F7FB07B-17C8-4057-8A4F-1C69379F07C1}"/>
          </ac:spMkLst>
        </pc:spChg>
        <pc:spChg chg="mod">
          <ac:chgData name="Сайфуллин Руслан" userId="a24ed8e8b057f424" providerId="LiveId" clId="{099C5B22-2656-40B3-A2D6-23080E8457EA}" dt="2021-11-25T17:16:39.217" v="3573" actId="113"/>
          <ac:spMkLst>
            <pc:docMk/>
            <pc:sldMk cId="2133791977" sldId="290"/>
            <ac:spMk id="3" creationId="{AE000D01-0FF6-4FC5-BD60-590EBE3D75D8}"/>
          </ac:spMkLst>
        </pc:spChg>
      </pc:sldChg>
      <pc:sldChg chg="add del">
        <pc:chgData name="Сайфуллин Руслан" userId="a24ed8e8b057f424" providerId="LiveId" clId="{099C5B22-2656-40B3-A2D6-23080E8457EA}" dt="2021-11-25T17:14:29.073" v="3425" actId="2696"/>
        <pc:sldMkLst>
          <pc:docMk/>
          <pc:sldMk cId="3669855457" sldId="290"/>
        </pc:sldMkLst>
      </pc:sldChg>
      <pc:sldChg chg="add del">
        <pc:chgData name="Сайфуллин Руслан" userId="a24ed8e8b057f424" providerId="LiveId" clId="{099C5B22-2656-40B3-A2D6-23080E8457EA}" dt="2021-11-25T17:14:26.220" v="3424" actId="2696"/>
        <pc:sldMkLst>
          <pc:docMk/>
          <pc:sldMk cId="136223761" sldId="291"/>
        </pc:sldMkLst>
      </pc:sldChg>
      <pc:sldChg chg="modSp new mod">
        <pc:chgData name="Сайфуллин Руслан" userId="a24ed8e8b057f424" providerId="LiveId" clId="{099C5B22-2656-40B3-A2D6-23080E8457EA}" dt="2021-11-25T17:19:51.805" v="3634" actId="20577"/>
        <pc:sldMkLst>
          <pc:docMk/>
          <pc:sldMk cId="2969161256" sldId="291"/>
        </pc:sldMkLst>
        <pc:spChg chg="mod modVis">
          <ac:chgData name="Сайфуллин Руслан" userId="a24ed8e8b057f424" providerId="LiveId" clId="{099C5B22-2656-40B3-A2D6-23080E8457EA}" dt="2021-11-25T17:19:28.926" v="3622" actId="14430"/>
          <ac:spMkLst>
            <pc:docMk/>
            <pc:sldMk cId="2969161256" sldId="291"/>
            <ac:spMk id="2" creationId="{D2113279-2693-44DE-A65A-9975BB9B88F4}"/>
          </ac:spMkLst>
        </pc:spChg>
        <pc:spChg chg="mod">
          <ac:chgData name="Сайфуллин Руслан" userId="a24ed8e8b057f424" providerId="LiveId" clId="{099C5B22-2656-40B3-A2D6-23080E8457EA}" dt="2021-11-25T17:19:51.805" v="3634" actId="20577"/>
          <ac:spMkLst>
            <pc:docMk/>
            <pc:sldMk cId="2969161256" sldId="291"/>
            <ac:spMk id="3" creationId="{E4DE3BDE-EB58-43B7-84BF-FAE1BCA50737}"/>
          </ac:spMkLst>
        </pc:spChg>
      </pc:sldChg>
      <pc:sldMasterChg chg="modTransition modSldLayout">
        <pc:chgData name="Сайфуллин Руслан" userId="a24ed8e8b057f424" providerId="LiveId" clId="{099C5B22-2656-40B3-A2D6-23080E8457EA}" dt="2021-11-25T16:55:03.150" v="3162"/>
        <pc:sldMasterMkLst>
          <pc:docMk/>
          <pc:sldMasterMk cId="3606629169" sldId="2147483660"/>
        </pc:sldMasterMkLst>
        <pc:sldLayoutChg chg="modTransition">
          <pc:chgData name="Сайфуллин Руслан" userId="a24ed8e8b057f424" providerId="LiveId" clId="{099C5B22-2656-40B3-A2D6-23080E8457EA}" dt="2021-11-25T16:55:03.150" v="3162"/>
          <pc:sldLayoutMkLst>
            <pc:docMk/>
            <pc:sldMasterMk cId="3606629169" sldId="2147483660"/>
            <pc:sldLayoutMk cId="2499574730" sldId="2147483661"/>
          </pc:sldLayoutMkLst>
        </pc:sldLayoutChg>
        <pc:sldLayoutChg chg="modTransition">
          <pc:chgData name="Сайфуллин Руслан" userId="a24ed8e8b057f424" providerId="LiveId" clId="{099C5B22-2656-40B3-A2D6-23080E8457EA}" dt="2021-11-25T16:55:03.150" v="3162"/>
          <pc:sldLayoutMkLst>
            <pc:docMk/>
            <pc:sldMasterMk cId="3606629169" sldId="2147483660"/>
            <pc:sldLayoutMk cId="4151336688" sldId="2147483662"/>
          </pc:sldLayoutMkLst>
        </pc:sldLayoutChg>
        <pc:sldLayoutChg chg="modTransition">
          <pc:chgData name="Сайфуллин Руслан" userId="a24ed8e8b057f424" providerId="LiveId" clId="{099C5B22-2656-40B3-A2D6-23080E8457EA}" dt="2021-11-25T16:55:03.150" v="3162"/>
          <pc:sldLayoutMkLst>
            <pc:docMk/>
            <pc:sldMasterMk cId="3606629169" sldId="2147483660"/>
            <pc:sldLayoutMk cId="3551083967" sldId="2147483663"/>
          </pc:sldLayoutMkLst>
        </pc:sldLayoutChg>
        <pc:sldLayoutChg chg="modTransition">
          <pc:chgData name="Сайфуллин Руслан" userId="a24ed8e8b057f424" providerId="LiveId" clId="{099C5B22-2656-40B3-A2D6-23080E8457EA}" dt="2021-11-25T16:55:03.150" v="3162"/>
          <pc:sldLayoutMkLst>
            <pc:docMk/>
            <pc:sldMasterMk cId="3606629169" sldId="2147483660"/>
            <pc:sldLayoutMk cId="1103583745" sldId="2147483664"/>
          </pc:sldLayoutMkLst>
        </pc:sldLayoutChg>
        <pc:sldLayoutChg chg="modTransition">
          <pc:chgData name="Сайфуллин Руслан" userId="a24ed8e8b057f424" providerId="LiveId" clId="{099C5B22-2656-40B3-A2D6-23080E8457EA}" dt="2021-11-25T16:55:03.150" v="3162"/>
          <pc:sldLayoutMkLst>
            <pc:docMk/>
            <pc:sldMasterMk cId="3606629169" sldId="2147483660"/>
            <pc:sldLayoutMk cId="3602659892" sldId="2147483665"/>
          </pc:sldLayoutMkLst>
        </pc:sldLayoutChg>
        <pc:sldLayoutChg chg="modTransition">
          <pc:chgData name="Сайфуллин Руслан" userId="a24ed8e8b057f424" providerId="LiveId" clId="{099C5B22-2656-40B3-A2D6-23080E8457EA}" dt="2021-11-25T16:55:03.150" v="3162"/>
          <pc:sldLayoutMkLst>
            <pc:docMk/>
            <pc:sldMasterMk cId="3606629169" sldId="2147483660"/>
            <pc:sldLayoutMk cId="2887909071" sldId="2147483666"/>
          </pc:sldLayoutMkLst>
        </pc:sldLayoutChg>
        <pc:sldLayoutChg chg="modTransition">
          <pc:chgData name="Сайфуллин Руслан" userId="a24ed8e8b057f424" providerId="LiveId" clId="{099C5B22-2656-40B3-A2D6-23080E8457EA}" dt="2021-11-25T16:55:03.150" v="3162"/>
          <pc:sldLayoutMkLst>
            <pc:docMk/>
            <pc:sldMasterMk cId="3606629169" sldId="2147483660"/>
            <pc:sldLayoutMk cId="573318948" sldId="2147483667"/>
          </pc:sldLayoutMkLst>
        </pc:sldLayoutChg>
        <pc:sldLayoutChg chg="modTransition">
          <pc:chgData name="Сайфуллин Руслан" userId="a24ed8e8b057f424" providerId="LiveId" clId="{099C5B22-2656-40B3-A2D6-23080E8457EA}" dt="2021-11-25T16:55:03.150" v="3162"/>
          <pc:sldLayoutMkLst>
            <pc:docMk/>
            <pc:sldMasterMk cId="3606629169" sldId="2147483660"/>
            <pc:sldLayoutMk cId="594141536" sldId="2147483668"/>
          </pc:sldLayoutMkLst>
        </pc:sldLayoutChg>
        <pc:sldLayoutChg chg="modTransition">
          <pc:chgData name="Сайфуллин Руслан" userId="a24ed8e8b057f424" providerId="LiveId" clId="{099C5B22-2656-40B3-A2D6-23080E8457EA}" dt="2021-11-25T16:55:03.150" v="3162"/>
          <pc:sldLayoutMkLst>
            <pc:docMk/>
            <pc:sldMasterMk cId="3606629169" sldId="2147483660"/>
            <pc:sldLayoutMk cId="2329124014" sldId="2147483669"/>
          </pc:sldLayoutMkLst>
        </pc:sldLayoutChg>
        <pc:sldLayoutChg chg="modTransition">
          <pc:chgData name="Сайфуллин Руслан" userId="a24ed8e8b057f424" providerId="LiveId" clId="{099C5B22-2656-40B3-A2D6-23080E8457EA}" dt="2021-11-25T16:55:03.150" v="3162"/>
          <pc:sldLayoutMkLst>
            <pc:docMk/>
            <pc:sldMasterMk cId="3606629169" sldId="2147483660"/>
            <pc:sldLayoutMk cId="561616956" sldId="2147483670"/>
          </pc:sldLayoutMkLst>
        </pc:sldLayoutChg>
        <pc:sldLayoutChg chg="modTransition">
          <pc:chgData name="Сайфуллин Руслан" userId="a24ed8e8b057f424" providerId="LiveId" clId="{099C5B22-2656-40B3-A2D6-23080E8457EA}" dt="2021-11-25T16:55:03.150" v="3162"/>
          <pc:sldLayoutMkLst>
            <pc:docMk/>
            <pc:sldMasterMk cId="3606629169" sldId="2147483660"/>
            <pc:sldLayoutMk cId="3740697976" sldId="214748367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E49521FA-745C-429D-A6AB-1F4734373746}" type="datetimeFigureOut">
              <a:rPr lang="ru-RU" smtClean="0"/>
              <a:t>15.10.2022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B6BE61-4802-4B7E-9771-F1EDFAED2D69}" type="slidenum">
              <a:rPr lang="ru-RU" smtClean="0"/>
              <a:t>‹#›</a:t>
            </a:fld>
            <a:endParaRPr lang="ru-RU"/>
          </a:p>
        </p:txBody>
      </p:sp>
    </p:spTree>
    <p:extLst>
      <p:ext uri="{BB962C8B-B14F-4D97-AF65-F5344CB8AC3E}">
        <p14:creationId xmlns:p14="http://schemas.microsoft.com/office/powerpoint/2010/main" val="2499574730"/>
      </p:ext>
    </p:extLst>
  </p:cSld>
  <p:clrMapOvr>
    <a:masterClrMapping/>
  </p:clrMapOvr>
  <p:transition spd="slow" advClick="0" advTm="5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49521FA-745C-429D-A6AB-1F4734373746}" type="datetimeFigureOut">
              <a:rPr lang="ru-RU" smtClean="0"/>
              <a:t>15.10.2022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B6BE61-4802-4B7E-9771-F1EDFAED2D69}" type="slidenum">
              <a:rPr lang="ru-RU" smtClean="0"/>
              <a:t>‹#›</a:t>
            </a:fld>
            <a:endParaRPr lang="ru-RU"/>
          </a:p>
        </p:txBody>
      </p:sp>
    </p:spTree>
    <p:extLst>
      <p:ext uri="{BB962C8B-B14F-4D97-AF65-F5344CB8AC3E}">
        <p14:creationId xmlns:p14="http://schemas.microsoft.com/office/powerpoint/2010/main" val="561616956"/>
      </p:ext>
    </p:extLst>
  </p:cSld>
  <p:clrMapOvr>
    <a:masterClrMapping/>
  </p:clrMapOvr>
  <p:transition spd="slow" advClick="0" advTm="5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49521FA-745C-429D-A6AB-1F4734373746}" type="datetimeFigureOut">
              <a:rPr lang="ru-RU" smtClean="0"/>
              <a:t>15.10.2022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B6BE61-4802-4B7E-9771-F1EDFAED2D69}" type="slidenum">
              <a:rPr lang="ru-RU" smtClean="0"/>
              <a:t>‹#›</a:t>
            </a:fld>
            <a:endParaRPr lang="ru-RU"/>
          </a:p>
        </p:txBody>
      </p:sp>
    </p:spTree>
    <p:extLst>
      <p:ext uri="{BB962C8B-B14F-4D97-AF65-F5344CB8AC3E}">
        <p14:creationId xmlns:p14="http://schemas.microsoft.com/office/powerpoint/2010/main" val="3740697976"/>
      </p:ext>
    </p:extLst>
  </p:cSld>
  <p:clrMapOvr>
    <a:masterClrMapping/>
  </p:clrMapOvr>
  <p:transition spd="slow" advClick="0" advTm="5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49521FA-745C-429D-A6AB-1F4734373746}" type="datetimeFigureOut">
              <a:rPr lang="ru-RU" smtClean="0"/>
              <a:t>15.10.2022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B6BE61-4802-4B7E-9771-F1EDFAED2D69}" type="slidenum">
              <a:rPr lang="ru-RU" smtClean="0"/>
              <a:t>‹#›</a:t>
            </a:fld>
            <a:endParaRPr lang="ru-RU"/>
          </a:p>
        </p:txBody>
      </p:sp>
    </p:spTree>
    <p:extLst>
      <p:ext uri="{BB962C8B-B14F-4D97-AF65-F5344CB8AC3E}">
        <p14:creationId xmlns:p14="http://schemas.microsoft.com/office/powerpoint/2010/main" val="4151336688"/>
      </p:ext>
    </p:extLst>
  </p:cSld>
  <p:clrMapOvr>
    <a:masterClrMapping/>
  </p:clrMapOvr>
  <p:transition spd="slow" advClick="0" advTm="5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49521FA-745C-429D-A6AB-1F4734373746}" type="datetimeFigureOut">
              <a:rPr lang="ru-RU" smtClean="0"/>
              <a:t>15.10.2022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B6BE61-4802-4B7E-9771-F1EDFAED2D69}" type="slidenum">
              <a:rPr lang="ru-RU" smtClean="0"/>
              <a:t>‹#›</a:t>
            </a:fld>
            <a:endParaRPr lang="ru-RU"/>
          </a:p>
        </p:txBody>
      </p:sp>
    </p:spTree>
    <p:extLst>
      <p:ext uri="{BB962C8B-B14F-4D97-AF65-F5344CB8AC3E}">
        <p14:creationId xmlns:p14="http://schemas.microsoft.com/office/powerpoint/2010/main" val="3551083967"/>
      </p:ext>
    </p:extLst>
  </p:cSld>
  <p:clrMapOvr>
    <a:masterClrMapping/>
  </p:clrMapOvr>
  <p:transition spd="slow" advClick="0" advTm="5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49521FA-745C-429D-A6AB-1F4734373746}" type="datetimeFigureOut">
              <a:rPr lang="ru-RU" smtClean="0"/>
              <a:t>15.10.2022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AB6BE61-4802-4B7E-9771-F1EDFAED2D69}" type="slidenum">
              <a:rPr lang="ru-RU" smtClean="0"/>
              <a:t>‹#›</a:t>
            </a:fld>
            <a:endParaRPr lang="ru-RU"/>
          </a:p>
        </p:txBody>
      </p:sp>
    </p:spTree>
    <p:extLst>
      <p:ext uri="{BB962C8B-B14F-4D97-AF65-F5344CB8AC3E}">
        <p14:creationId xmlns:p14="http://schemas.microsoft.com/office/powerpoint/2010/main" val="1103583745"/>
      </p:ext>
    </p:extLst>
  </p:cSld>
  <p:clrMapOvr>
    <a:masterClrMapping/>
  </p:clrMapOvr>
  <p:transition spd="slow" advClick="0" advTm="5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E49521FA-745C-429D-A6AB-1F4734373746}" type="datetimeFigureOut">
              <a:rPr lang="ru-RU" smtClean="0"/>
              <a:t>15.10.2022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AB6BE61-4802-4B7E-9771-F1EDFAED2D69}" type="slidenum">
              <a:rPr lang="ru-RU" smtClean="0"/>
              <a:t>‹#›</a:t>
            </a:fld>
            <a:endParaRPr lang="ru-RU"/>
          </a:p>
        </p:txBody>
      </p:sp>
    </p:spTree>
    <p:extLst>
      <p:ext uri="{BB962C8B-B14F-4D97-AF65-F5344CB8AC3E}">
        <p14:creationId xmlns:p14="http://schemas.microsoft.com/office/powerpoint/2010/main" val="3602659892"/>
      </p:ext>
    </p:extLst>
  </p:cSld>
  <p:clrMapOvr>
    <a:masterClrMapping/>
  </p:clrMapOvr>
  <p:transition spd="slow" advClick="0" advTm="5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E49521FA-745C-429D-A6AB-1F4734373746}" type="datetimeFigureOut">
              <a:rPr lang="ru-RU" smtClean="0"/>
              <a:t>15.10.2022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AB6BE61-4802-4B7E-9771-F1EDFAED2D69}" type="slidenum">
              <a:rPr lang="ru-RU" smtClean="0"/>
              <a:t>‹#›</a:t>
            </a:fld>
            <a:endParaRPr lang="ru-RU"/>
          </a:p>
        </p:txBody>
      </p:sp>
    </p:spTree>
    <p:extLst>
      <p:ext uri="{BB962C8B-B14F-4D97-AF65-F5344CB8AC3E}">
        <p14:creationId xmlns:p14="http://schemas.microsoft.com/office/powerpoint/2010/main" val="2887909071"/>
      </p:ext>
    </p:extLst>
  </p:cSld>
  <p:clrMapOvr>
    <a:masterClrMapping/>
  </p:clrMapOvr>
  <p:transition spd="slow" advClick="0" advTm="5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9521FA-745C-429D-A6AB-1F4734373746}" type="datetimeFigureOut">
              <a:rPr lang="ru-RU" smtClean="0"/>
              <a:t>15.10.2022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AB6BE61-4802-4B7E-9771-F1EDFAED2D69}" type="slidenum">
              <a:rPr lang="ru-RU" smtClean="0"/>
              <a:t>‹#›</a:t>
            </a:fld>
            <a:endParaRPr lang="ru-RU"/>
          </a:p>
        </p:txBody>
      </p:sp>
    </p:spTree>
    <p:extLst>
      <p:ext uri="{BB962C8B-B14F-4D97-AF65-F5344CB8AC3E}">
        <p14:creationId xmlns:p14="http://schemas.microsoft.com/office/powerpoint/2010/main" val="573318948"/>
      </p:ext>
    </p:extLst>
  </p:cSld>
  <p:clrMapOvr>
    <a:masterClrMapping/>
  </p:clrMapOvr>
  <p:transition spd="slow" advClick="0" advTm="5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49521FA-745C-429D-A6AB-1F4734373746}" type="datetimeFigureOut">
              <a:rPr lang="ru-RU" smtClean="0"/>
              <a:t>15.10.2022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AB6BE61-4802-4B7E-9771-F1EDFAED2D69}" type="slidenum">
              <a:rPr lang="ru-RU" smtClean="0"/>
              <a:t>‹#›</a:t>
            </a:fld>
            <a:endParaRPr lang="ru-RU"/>
          </a:p>
        </p:txBody>
      </p:sp>
    </p:spTree>
    <p:extLst>
      <p:ext uri="{BB962C8B-B14F-4D97-AF65-F5344CB8AC3E}">
        <p14:creationId xmlns:p14="http://schemas.microsoft.com/office/powerpoint/2010/main" val="594141536"/>
      </p:ext>
    </p:extLst>
  </p:cSld>
  <p:clrMapOvr>
    <a:masterClrMapping/>
  </p:clrMapOvr>
  <p:transition spd="slow" advClick="0" advTm="5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49521FA-745C-429D-A6AB-1F4734373746}" type="datetimeFigureOut">
              <a:rPr lang="ru-RU" smtClean="0"/>
              <a:t>15.10.2022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AB6BE61-4802-4B7E-9771-F1EDFAED2D69}" type="slidenum">
              <a:rPr lang="ru-RU" smtClean="0"/>
              <a:t>‹#›</a:t>
            </a:fld>
            <a:endParaRPr lang="ru-RU"/>
          </a:p>
        </p:txBody>
      </p:sp>
    </p:spTree>
    <p:extLst>
      <p:ext uri="{BB962C8B-B14F-4D97-AF65-F5344CB8AC3E}">
        <p14:creationId xmlns:p14="http://schemas.microsoft.com/office/powerpoint/2010/main" val="2329124014"/>
      </p:ext>
    </p:extLst>
  </p:cSld>
  <p:clrMapOvr>
    <a:masterClrMapping/>
  </p:clrMapOvr>
  <p:transition spd="slow" advClick="0" advTm="5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9521FA-745C-429D-A6AB-1F4734373746}" type="datetimeFigureOut">
              <a:rPr lang="ru-RU" smtClean="0"/>
              <a:t>15.10.2022</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6BE61-4802-4B7E-9771-F1EDFAED2D69}" type="slidenum">
              <a:rPr lang="ru-RU" smtClean="0"/>
              <a:t>‹#›</a:t>
            </a:fld>
            <a:endParaRPr lang="ru-RU"/>
          </a:p>
        </p:txBody>
      </p:sp>
    </p:spTree>
    <p:extLst>
      <p:ext uri="{BB962C8B-B14F-4D97-AF65-F5344CB8AC3E}">
        <p14:creationId xmlns:p14="http://schemas.microsoft.com/office/powerpoint/2010/main" val="36066291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advTm="5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5.png"/><Relationship Id="rId4" Type="http://schemas.openxmlformats.org/officeDocument/2006/relationships/image" Target="../media/image26.svg"/></Relationships>
</file>

<file path=ppt/slides/_rels/slide2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faktrus.ru/50-%d1%84%d0%b0%d0%ba%d1%82%d0%be%d0%b2-%d0%be-%d0%bf%d1%83%d1%88%d0%ba%d0%b8%d0%bd%d0%b5/" TargetMode="External"/><Relationship Id="rId2" Type="http://schemas.openxmlformats.org/officeDocument/2006/relationships/hyperlink" Target="https://faktrus.ru/25-%d1%84%d0%b0%d0%ba%d1%82%d0%be%d0%b2-%d0%be-%d0%b1%d0%b5%d0%bb%d0%b8%d0%bd%d1%81%d0%ba%d0%be%d0%bc/" TargetMode="External"/><Relationship Id="rId1" Type="http://schemas.openxmlformats.org/officeDocument/2006/relationships/slideLayout" Target="../slideLayouts/slideLayout2.xml"/><Relationship Id="rId4" Type="http://schemas.openxmlformats.org/officeDocument/2006/relationships/hyperlink" Target="https://faktrus.ru/35-%d1%84%d0%b0%d0%ba%d1%82%d0%be%d0%b2-%d0%be%d0%b1-%d0%b0%d0%bb%d0%b5%d0%ba%d1%81%d0%b0%d0%bd%d0%b4%d1%80%d0%b5-ii/"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ru.wikipedia.org/" TargetMode="External"/><Relationship Id="rId7" Type="http://schemas.openxmlformats.org/officeDocument/2006/relationships/hyperlink" Target="https://faktrus.ru/20-%D1%84%D0%B0%D0%BA%D1%82%D0%BE%D0%B2-%D0%BE-%D0%BD%D0%B5%D0%BA%D1%80%D0%B0%D1%81%D0%BE%D0%B2%D0%B5/" TargetMode="External"/><Relationship Id="rId2" Type="http://schemas.openxmlformats.org/officeDocument/2006/relationships/hyperlink" Target="https://jeisport.ru/zhizn-i-tvorchestvo-nekrasova-kratkoe-soderzhanie-nekrasov-nikolai-alekseevich/" TargetMode="External"/><Relationship Id="rId1" Type="http://schemas.openxmlformats.org/officeDocument/2006/relationships/slideLayout" Target="../slideLayouts/slideLayout2.xml"/><Relationship Id="rId6" Type="http://schemas.openxmlformats.org/officeDocument/2006/relationships/hyperlink" Target="https://go.mail.ru/search_images" TargetMode="External"/><Relationship Id="rId5" Type="http://schemas.openxmlformats.org/officeDocument/2006/relationships/hyperlink" Target="https://www.liveinternet.ru/users/ptaxa4/post369360599" TargetMode="External"/><Relationship Id="rId4" Type="http://schemas.openxmlformats.org/officeDocument/2006/relationships/hyperlink" Target="http://hrono.ru/biograf/bio_p/panaeva.php"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3.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Дуга 9" hidden="1">
            <a:extLst>
              <a:ext uri="{FF2B5EF4-FFF2-40B4-BE49-F238E27FC236}">
                <a16:creationId xmlns:a16="http://schemas.microsoft.com/office/drawing/2014/main" xmlns="" id="{A8B27D24-F14C-4A14-9B28-4C22BE169606}"/>
              </a:ext>
            </a:extLst>
          </p:cNvPr>
          <p:cNvSpPr/>
          <p:nvPr/>
        </p:nvSpPr>
        <p:spPr>
          <a:xfrm rot="15872969" flipH="1">
            <a:off x="5018463" y="1338571"/>
            <a:ext cx="2174243" cy="8230756"/>
          </a:xfrm>
          <a:prstGeom prst="arc">
            <a:avLst>
              <a:gd name="adj1" fmla="val 13667161"/>
              <a:gd name="adj2" fmla="val 7837182"/>
            </a:avLst>
          </a:prstGeom>
          <a:noFill/>
          <a:ln w="76200">
            <a:solidFill>
              <a:srgbClr val="D7B791"/>
            </a:solidFill>
          </a:ln>
          <a:effectLst>
            <a:glow rad="825500">
              <a:schemeClr val="accent6">
                <a:lumMod val="60000"/>
                <a:lumOff val="40000"/>
                <a:alpha val="72000"/>
              </a:schemeClr>
            </a:glow>
            <a:outerShdw blurRad="50800" dist="38100" dir="2700000" algn="tl" rotWithShape="0">
              <a:prstClr val="black">
                <a:alpha val="33000"/>
              </a:prstClr>
            </a:outerShdw>
            <a:reflection stA="34000" endPos="65000" dist="38100" dir="5400000" sy="-100000" algn="bl" rotWithShape="0"/>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6" name="Дуга 5" hidden="1">
            <a:extLst>
              <a:ext uri="{FF2B5EF4-FFF2-40B4-BE49-F238E27FC236}">
                <a16:creationId xmlns:a16="http://schemas.microsoft.com/office/drawing/2014/main" xmlns="" id="{BDAD3531-8309-4BF8-87DC-93AE71CE7887}"/>
              </a:ext>
            </a:extLst>
          </p:cNvPr>
          <p:cNvSpPr/>
          <p:nvPr/>
        </p:nvSpPr>
        <p:spPr>
          <a:xfrm rot="20790087" flipV="1">
            <a:off x="2832633" y="3085896"/>
            <a:ext cx="6740208" cy="3246050"/>
          </a:xfrm>
          <a:prstGeom prst="arc">
            <a:avLst>
              <a:gd name="adj1" fmla="val 7807853"/>
              <a:gd name="adj2" fmla="val 2606432"/>
            </a:avLst>
          </a:prstGeom>
          <a:noFill/>
          <a:ln>
            <a:solidFill>
              <a:schemeClr val="accent4">
                <a:lumMod val="60000"/>
                <a:lumOff val="40000"/>
              </a:schemeClr>
            </a:solidFill>
          </a:ln>
          <a:effectLst>
            <a:glow rad="241300">
              <a:schemeClr val="tx2">
                <a:lumMod val="60000"/>
                <a:lumOff val="40000"/>
                <a:alpha val="45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3" name="Подзаголовок 2" hidden="1">
            <a:extLst>
              <a:ext uri="{FF2B5EF4-FFF2-40B4-BE49-F238E27FC236}">
                <a16:creationId xmlns:a16="http://schemas.microsoft.com/office/drawing/2014/main" xmlns="" id="{0C5E60AD-9439-4FCB-A698-2FF08F1788BE}"/>
              </a:ext>
            </a:extLst>
          </p:cNvPr>
          <p:cNvSpPr>
            <a:spLocks noGrp="1"/>
          </p:cNvSpPr>
          <p:nvPr>
            <p:ph type="subTitle" idx="1"/>
          </p:nvPr>
        </p:nvSpPr>
        <p:spPr/>
        <p:txBody>
          <a:bodyPr/>
          <a:lstStyle/>
          <a:p>
            <a:endParaRPr lang="ru-RU" dirty="0"/>
          </a:p>
        </p:txBody>
      </p:sp>
      <p:pic>
        <p:nvPicPr>
          <p:cNvPr id="7" name="Рисунок 6" hidden="1">
            <a:extLst>
              <a:ext uri="{FF2B5EF4-FFF2-40B4-BE49-F238E27FC236}">
                <a16:creationId xmlns:a16="http://schemas.microsoft.com/office/drawing/2014/main" xmlns="" id="{E396FADD-7F60-4F6A-8F63-4A37771C28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3407" y="2209736"/>
            <a:ext cx="4225183" cy="4225183"/>
          </a:xfrm>
          <a:prstGeom prst="rect">
            <a:avLst/>
          </a:prstGeom>
          <a:solidFill>
            <a:schemeClr val="tx2">
              <a:lumMod val="40000"/>
              <a:lumOff val="60000"/>
            </a:schemeClr>
          </a:solidFill>
          <a:ln>
            <a:solidFill>
              <a:schemeClr val="tx2">
                <a:lumMod val="40000"/>
                <a:lumOff val="60000"/>
              </a:schemeClr>
            </a:solidFill>
          </a:ln>
          <a:effectLst>
            <a:glow rad="1905000">
              <a:schemeClr val="tx2">
                <a:lumMod val="60000"/>
                <a:lumOff val="40000"/>
                <a:alpha val="43000"/>
              </a:schemeClr>
            </a:glow>
            <a:outerShdw blurRad="63500" sx="101000" sy="101000" algn="ctr" rotWithShape="0">
              <a:prstClr val="black">
                <a:alpha val="5000"/>
              </a:prstClr>
            </a:outerShdw>
            <a:reflection blurRad="6350" stA="50000" endA="275" endPos="40000" dist="101600" dir="5400000" sy="-100000" algn="bl" rotWithShape="0"/>
          </a:effectLst>
        </p:spPr>
      </p:pic>
      <p:sp>
        <p:nvSpPr>
          <p:cNvPr id="11" name="Овал 10">
            <a:extLst>
              <a:ext uri="{FF2B5EF4-FFF2-40B4-BE49-F238E27FC236}">
                <a16:creationId xmlns:a16="http://schemas.microsoft.com/office/drawing/2014/main" xmlns="" id="{143D0441-731F-44A3-BEC7-7F1A610F6C6F}"/>
              </a:ext>
            </a:extLst>
          </p:cNvPr>
          <p:cNvSpPr/>
          <p:nvPr/>
        </p:nvSpPr>
        <p:spPr>
          <a:xfrm>
            <a:off x="3428029" y="1856097"/>
            <a:ext cx="5017832" cy="4467641"/>
          </a:xfrm>
          <a:prstGeom prst="ellipse">
            <a:avLst/>
          </a:prstGeom>
          <a:solidFill>
            <a:schemeClr val="bg1"/>
          </a:solidFill>
          <a:ln>
            <a:solidFill>
              <a:schemeClr val="bg1"/>
            </a:solidFill>
          </a:ln>
          <a:effectLst>
            <a:glow rad="1905000">
              <a:schemeClr val="bg1"/>
            </a:glow>
            <a:reflection stA="23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hidden="1">
            <a:extLst>
              <a:ext uri="{FF2B5EF4-FFF2-40B4-BE49-F238E27FC236}">
                <a16:creationId xmlns:a16="http://schemas.microsoft.com/office/drawing/2014/main" xmlns="" id="{40914CA6-4705-4C7C-B6A9-92685FD6E5AE}"/>
              </a:ext>
            </a:extLst>
          </p:cNvPr>
          <p:cNvSpPr/>
          <p:nvPr/>
        </p:nvSpPr>
        <p:spPr>
          <a:xfrm flipH="1" flipV="1">
            <a:off x="1667263" y="8387685"/>
            <a:ext cx="45719" cy="101222"/>
          </a:xfrm>
          <a:prstGeom prst="ellipse">
            <a:avLst/>
          </a:prstGeom>
          <a:solidFill>
            <a:schemeClr val="bg1"/>
          </a:solidFill>
          <a:ln>
            <a:solidFill>
              <a:schemeClr val="accent2">
                <a:lumMod val="50000"/>
              </a:schemeClr>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a:extLst>
              <a:ext uri="{FF2B5EF4-FFF2-40B4-BE49-F238E27FC236}">
                <a16:creationId xmlns:a16="http://schemas.microsoft.com/office/drawing/2014/main" xmlns="" id="{6E4D958B-E063-4674-A9D8-1DD03B1EB9F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889" b="94222" l="10000" r="93125">
                        <a14:foregroundMark x1="67500" y1="10222" x2="41250" y2="9333"/>
                        <a14:foregroundMark x1="41250" y1="9333" x2="41250" y2="9778"/>
                        <a14:foregroundMark x1="58125" y1="72889" x2="66875" y2="60444"/>
                        <a14:foregroundMark x1="66875" y1="60444" x2="65625" y2="68444"/>
                        <a14:foregroundMark x1="89233" y1="67714" x2="93125" y2="70667"/>
                        <a14:foregroundMark x1="74375" y1="56444" x2="80473" y2="61070"/>
                        <a14:foregroundMark x1="93125" y1="70667" x2="93125" y2="71111"/>
                        <a14:foregroundMark x1="10000" y1="70667" x2="8750" y2="79111"/>
                        <a14:foregroundMark x1="8750" y1="79111" x2="17500" y2="86222"/>
                        <a14:foregroundMark x1="17500" y1="86222" x2="31250" y2="90667"/>
                        <a14:foregroundMark x1="58750" y1="88444" x2="49375" y2="94222"/>
                        <a14:backgroundMark x1="21875" y1="59556" x2="21875" y2="55556"/>
                        <a14:backgroundMark x1="86875" y1="65333" x2="86875" y2="65333"/>
                        <a14:backgroundMark x1="84375" y1="63556" x2="84375" y2="63556"/>
                        <a14:backgroundMark x1="85625" y1="65778" x2="85625" y2="65778"/>
                        <a14:backgroundMark x1="85000" y1="65778" x2="86875" y2="65778"/>
                        <a14:backgroundMark x1="86875" y1="64000" x2="85000" y2="65778"/>
                      </a14:backgroundRemoval>
                    </a14:imgEffect>
                  </a14:imgLayer>
                </a14:imgProps>
              </a:ext>
              <a:ext uri="{28A0092B-C50C-407E-A947-70E740481C1C}">
                <a14:useLocalDpi xmlns:a14="http://schemas.microsoft.com/office/drawing/2010/main" val="0"/>
              </a:ext>
            </a:extLst>
          </a:blip>
          <a:stretch>
            <a:fillRect/>
          </a:stretch>
        </p:blipFill>
        <p:spPr>
          <a:xfrm>
            <a:off x="4178719" y="1591518"/>
            <a:ext cx="3834562" cy="5392353"/>
          </a:xfrm>
          <a:prstGeom prst="rect">
            <a:avLst/>
          </a:prstGeom>
        </p:spPr>
      </p:pic>
      <p:sp>
        <p:nvSpPr>
          <p:cNvPr id="2" name="Заголовок 1">
            <a:extLst>
              <a:ext uri="{FF2B5EF4-FFF2-40B4-BE49-F238E27FC236}">
                <a16:creationId xmlns:a16="http://schemas.microsoft.com/office/drawing/2014/main" xmlns="" id="{09804B86-35F8-4801-8A71-AC00F1855314}"/>
              </a:ext>
            </a:extLst>
          </p:cNvPr>
          <p:cNvSpPr>
            <a:spLocks noGrp="1"/>
          </p:cNvSpPr>
          <p:nvPr>
            <p:ph type="ctrTitle"/>
          </p:nvPr>
        </p:nvSpPr>
        <p:spPr>
          <a:xfrm>
            <a:off x="95534" y="0"/>
            <a:ext cx="12096466" cy="1856097"/>
          </a:xfrm>
          <a:effectLst>
            <a:glow rad="101600">
              <a:schemeClr val="bg2">
                <a:lumMod val="90000"/>
                <a:alpha val="60000"/>
              </a:schemeClr>
            </a:glow>
            <a:outerShdw blurRad="50800" dist="50800" dir="5400000" sx="200000" sy="200000" algn="ctr" rotWithShape="0">
              <a:srgbClr val="000000">
                <a:alpha val="77000"/>
              </a:srgbClr>
            </a:outerShdw>
          </a:effectLst>
        </p:spPr>
        <p:txBody>
          <a:bodyPr>
            <a:normAutofit/>
          </a:bodyPr>
          <a:lstStyle/>
          <a:p>
            <a:r>
              <a:rPr lang="ru-RU" sz="5400" b="1" dirty="0">
                <a:solidFill>
                  <a:schemeClr val="bg1">
                    <a:lumMod val="50000"/>
                  </a:schemeClr>
                </a:solidFill>
                <a:latin typeface="Century Gothic" panose="020B0502020202020204" pitchFamily="34" charset="0"/>
              </a:rPr>
              <a:t>Жизнь и творчество </a:t>
            </a:r>
            <a:br>
              <a:rPr lang="ru-RU" sz="5400" b="1" dirty="0">
                <a:solidFill>
                  <a:schemeClr val="bg1">
                    <a:lumMod val="50000"/>
                  </a:schemeClr>
                </a:solidFill>
                <a:latin typeface="Century Gothic" panose="020B0502020202020204" pitchFamily="34" charset="0"/>
              </a:rPr>
            </a:br>
            <a:r>
              <a:rPr lang="ru-RU" sz="5400" b="1" dirty="0">
                <a:solidFill>
                  <a:schemeClr val="bg1">
                    <a:lumMod val="50000"/>
                  </a:schemeClr>
                </a:solidFill>
                <a:latin typeface="Century Gothic" panose="020B0502020202020204" pitchFamily="34" charset="0"/>
              </a:rPr>
              <a:t>А. Н. Некрасова</a:t>
            </a:r>
          </a:p>
        </p:txBody>
      </p:sp>
      <p:sp>
        <p:nvSpPr>
          <p:cNvPr id="9" name="Шестиугольник 8">
            <a:extLst>
              <a:ext uri="{FF2B5EF4-FFF2-40B4-BE49-F238E27FC236}">
                <a16:creationId xmlns:a16="http://schemas.microsoft.com/office/drawing/2014/main" xmlns="" id="{28177C7B-8F44-427E-92E8-FAEE72C80138}"/>
              </a:ext>
            </a:extLst>
          </p:cNvPr>
          <p:cNvSpPr/>
          <p:nvPr/>
        </p:nvSpPr>
        <p:spPr>
          <a:xfrm>
            <a:off x="3486149" y="1987728"/>
            <a:ext cx="5209726" cy="4599931"/>
          </a:xfrm>
          <a:prstGeom prst="hexagon">
            <a:avLst/>
          </a:prstGeom>
          <a:noFill/>
          <a:ln>
            <a:solidFill>
              <a:schemeClr val="bg2">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Шестиугольник 13">
            <a:extLst>
              <a:ext uri="{FF2B5EF4-FFF2-40B4-BE49-F238E27FC236}">
                <a16:creationId xmlns:a16="http://schemas.microsoft.com/office/drawing/2014/main" xmlns="" id="{D349DF1B-4D4C-4C3E-9E59-8A9104080986}"/>
              </a:ext>
            </a:extLst>
          </p:cNvPr>
          <p:cNvSpPr/>
          <p:nvPr/>
        </p:nvSpPr>
        <p:spPr>
          <a:xfrm rot="2064100">
            <a:off x="3491137" y="1988388"/>
            <a:ext cx="5209726" cy="4599930"/>
          </a:xfrm>
          <a:prstGeom prst="hexagon">
            <a:avLst>
              <a:gd name="adj" fmla="val 25000"/>
              <a:gd name="vf" fmla="val 115470"/>
            </a:avLst>
          </a:prstGeom>
          <a:noFill/>
          <a:ln>
            <a:solidFill>
              <a:schemeClr val="bg2">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82708778"/>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1"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ircle(in)">
                                      <p:cBhvr>
                                        <p:cTn id="14" dur="2000"/>
                                        <p:tgtEl>
                                          <p:spTgt spid="10"/>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strVal val="#ppt_w*0.70"/>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Effect transition="in" filter="fade">
                                      <p:cBhvr>
                                        <p:cTn id="19" dur="1000"/>
                                        <p:tgtEl>
                                          <p:spTgt spid="2"/>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heel(1)">
                                      <p:cBhvr>
                                        <p:cTn id="22" dur="1000"/>
                                        <p:tgtEl>
                                          <p:spTgt spid="14"/>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heel(1)">
                                      <p:cBhvr>
                                        <p:cTn id="25" dur="1000"/>
                                        <p:tgtEl>
                                          <p:spTgt spid="9"/>
                                        </p:tgtEl>
                                      </p:cBhvr>
                                    </p:animEffect>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2" grpId="0"/>
      <p:bldP spid="9" grpId="0" animBg="1"/>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вал 5">
            <a:extLst>
              <a:ext uri="{FF2B5EF4-FFF2-40B4-BE49-F238E27FC236}">
                <a16:creationId xmlns:a16="http://schemas.microsoft.com/office/drawing/2014/main" xmlns="" id="{67C334D9-7CF8-4CD3-A52D-AAB87988AADB}"/>
              </a:ext>
            </a:extLst>
          </p:cNvPr>
          <p:cNvSpPr/>
          <p:nvPr/>
        </p:nvSpPr>
        <p:spPr>
          <a:xfrm>
            <a:off x="7371696" y="1491937"/>
            <a:ext cx="4315326" cy="3874126"/>
          </a:xfrm>
          <a:prstGeom prst="ellipse">
            <a:avLst/>
          </a:prstGeom>
          <a:solidFill>
            <a:schemeClr val="bg1"/>
          </a:solidFill>
          <a:ln>
            <a:solidFill>
              <a:schemeClr val="bg1"/>
            </a:solidFill>
          </a:ln>
          <a:effectLst>
            <a:glow rad="1905000">
              <a:schemeClr val="bg1"/>
            </a:glow>
            <a:reflection stA="23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hidden="1">
            <a:extLst>
              <a:ext uri="{FF2B5EF4-FFF2-40B4-BE49-F238E27FC236}">
                <a16:creationId xmlns:a16="http://schemas.microsoft.com/office/drawing/2014/main" xmlns="" id="{AB9560F5-B515-402C-81B5-B14BFD796888}"/>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F2E9FE51-6258-4CF0-928A-95FA7D4056A3}"/>
              </a:ext>
            </a:extLst>
          </p:cNvPr>
          <p:cNvSpPr>
            <a:spLocks noGrp="1"/>
          </p:cNvSpPr>
          <p:nvPr>
            <p:ph idx="1"/>
          </p:nvPr>
        </p:nvSpPr>
        <p:spPr>
          <a:xfrm>
            <a:off x="183108" y="649357"/>
            <a:ext cx="7397135" cy="5843903"/>
          </a:xfrm>
        </p:spPr>
        <p:txBody>
          <a:bodyPr>
            <a:normAutofit/>
          </a:bodyPr>
          <a:lstStyle/>
          <a:p>
            <a:pPr marL="0" indent="0">
              <a:buNone/>
            </a:pPr>
            <a:r>
              <a:rPr lang="ru-RU" dirty="0"/>
              <a:t>В 1840-х годах Некрасов сотрудничает с журналом «Отечественные записки», а в 1868 году, после закрытия журнала “Современник”, берет его у издателя Краевского в аренду. С эти журналом были связаны последние десять лет жизни писателя. В это время Некрасов пишет эпическую поэму «Кому на Руси жить хорошо»(1866-1876), а также «Русские женщины» (1871-1872), «Дедушка»(1870) – поэмы о декабристах и их женах, еще некоторые сатирические произведения, вершиной которых была поэма «Современники»(1875)</a:t>
            </a:r>
          </a:p>
        </p:txBody>
      </p:sp>
      <p:pic>
        <p:nvPicPr>
          <p:cNvPr id="5" name="Рисунок 4">
            <a:extLst>
              <a:ext uri="{FF2B5EF4-FFF2-40B4-BE49-F238E27FC236}">
                <a16:creationId xmlns:a16="http://schemas.microsoft.com/office/drawing/2014/main" xmlns="" id="{5EACD0B4-A515-44DE-B267-760C103700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8962" y="364739"/>
            <a:ext cx="3680793" cy="6128521"/>
          </a:xfrm>
          <a:prstGeom prst="rect">
            <a:avLst/>
          </a:prstGeom>
        </p:spPr>
      </p:pic>
    </p:spTree>
    <p:extLst>
      <p:ext uri="{BB962C8B-B14F-4D97-AF65-F5344CB8AC3E}">
        <p14:creationId xmlns:p14="http://schemas.microsoft.com/office/powerpoint/2010/main" val="171298317"/>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вал 5">
            <a:extLst>
              <a:ext uri="{FF2B5EF4-FFF2-40B4-BE49-F238E27FC236}">
                <a16:creationId xmlns:a16="http://schemas.microsoft.com/office/drawing/2014/main" xmlns="" id="{F4FD5815-38B6-4F6A-A501-949052C86F99}"/>
              </a:ext>
            </a:extLst>
          </p:cNvPr>
          <p:cNvSpPr/>
          <p:nvPr/>
        </p:nvSpPr>
        <p:spPr>
          <a:xfrm>
            <a:off x="5885158" y="1253331"/>
            <a:ext cx="4992900" cy="4351338"/>
          </a:xfrm>
          <a:prstGeom prst="ellipse">
            <a:avLst/>
          </a:prstGeom>
          <a:solidFill>
            <a:schemeClr val="bg1"/>
          </a:solidFill>
          <a:ln>
            <a:solidFill>
              <a:schemeClr val="bg1"/>
            </a:solidFill>
          </a:ln>
          <a:effectLst>
            <a:glow rad="19050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hidden="1">
            <a:extLst>
              <a:ext uri="{FF2B5EF4-FFF2-40B4-BE49-F238E27FC236}">
                <a16:creationId xmlns:a16="http://schemas.microsoft.com/office/drawing/2014/main" xmlns="" id="{1581BC83-2DFC-412B-B0EA-5F5FD0F6B5CF}"/>
              </a:ext>
            </a:extLst>
          </p:cNvPr>
          <p:cNvSpPr>
            <a:spLocks noGrp="1"/>
          </p:cNvSpPr>
          <p:nvPr>
            <p:ph type="title"/>
          </p:nvPr>
        </p:nvSpPr>
        <p:spPr/>
        <p:txBody>
          <a:bodyPr/>
          <a:lstStyle/>
          <a:p>
            <a:endParaRPr lang="ru-RU" dirty="0"/>
          </a:p>
        </p:txBody>
      </p:sp>
      <p:pic>
        <p:nvPicPr>
          <p:cNvPr id="5" name="Объект 4">
            <a:extLst>
              <a:ext uri="{FF2B5EF4-FFF2-40B4-BE49-F238E27FC236}">
                <a16:creationId xmlns:a16="http://schemas.microsoft.com/office/drawing/2014/main" xmlns="" id="{D8309869-277E-4A5B-914E-113D564BC4E1}"/>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6836" b="93945" l="10000" r="90000">
                        <a14:foregroundMark x1="36625" y1="18359" x2="44625" y2="7422"/>
                        <a14:foregroundMark x1="44625" y1="7422" x2="48000" y2="8984"/>
                        <a14:foregroundMark x1="45375" y1="8789" x2="51500" y2="15820"/>
                        <a14:foregroundMark x1="51500" y1="15820" x2="66250" y2="18164"/>
                        <a14:foregroundMark x1="66250" y1="18164" x2="67250" y2="6836"/>
                        <a14:foregroundMark x1="67250" y1="6836" x2="70750" y2="9375"/>
                        <a14:foregroundMark x1="70500" y1="8398" x2="65500" y2="9375"/>
                        <a14:foregroundMark x1="72500" y1="83203" x2="75750" y2="93945"/>
                        <a14:foregroundMark x1="75750" y1="93945" x2="75875" y2="93945"/>
                        <a14:foregroundMark x1="75250" y1="86914" x2="75500" y2="88477"/>
                        <a14:foregroundMark x1="45000" y1="81055" x2="43250" y2="90625"/>
                        <a14:foregroundMark x1="42000" y1="90039" x2="36125" y2="82031"/>
                        <a14:foregroundMark x1="36125" y1="82031" x2="37125" y2="86523"/>
                      </a14:backgroundRemoval>
                    </a14:imgEffect>
                  </a14:imgLayer>
                </a14:imgProps>
              </a:ext>
              <a:ext uri="{28A0092B-C50C-407E-A947-70E740481C1C}">
                <a14:useLocalDpi xmlns:a14="http://schemas.microsoft.com/office/drawing/2010/main" val="0"/>
              </a:ext>
            </a:extLst>
          </a:blip>
          <a:stretch>
            <a:fillRect/>
          </a:stretch>
        </p:blipFill>
        <p:spPr>
          <a:xfrm>
            <a:off x="5393035" y="1253331"/>
            <a:ext cx="6798965" cy="4351338"/>
          </a:xfrm>
        </p:spPr>
      </p:pic>
      <p:sp>
        <p:nvSpPr>
          <p:cNvPr id="3" name="TextBox 2">
            <a:extLst>
              <a:ext uri="{FF2B5EF4-FFF2-40B4-BE49-F238E27FC236}">
                <a16:creationId xmlns:a16="http://schemas.microsoft.com/office/drawing/2014/main" xmlns="" id="{D6298B1D-D756-488D-AC2F-AC1EE3ACDF2E}"/>
              </a:ext>
            </a:extLst>
          </p:cNvPr>
          <p:cNvSpPr txBox="1"/>
          <p:nvPr/>
        </p:nvSpPr>
        <p:spPr>
          <a:xfrm>
            <a:off x="127419" y="151179"/>
            <a:ext cx="6353592" cy="6555641"/>
          </a:xfrm>
          <a:prstGeom prst="rect">
            <a:avLst/>
          </a:prstGeom>
          <a:noFill/>
        </p:spPr>
        <p:txBody>
          <a:bodyPr wrap="square" rtlCol="0">
            <a:spAutoFit/>
          </a:bodyPr>
          <a:lstStyle/>
          <a:p>
            <a:r>
              <a:rPr lang="ru-RU" sz="2800" i="0" dirty="0">
                <a:solidFill>
                  <a:srgbClr val="000000"/>
                </a:solidFill>
                <a:effectLst/>
              </a:rPr>
              <a:t>Система образов в поэме «Кому на Руси жить хорошо» делится на несколько типов героев: Холопы — крестьяне, для которых рабство стало смыслом жизни. Нравственные уроки поэмы «Кому на Руси жить хорошо» — это призыв к справедливости и гуманности, обращенный ко всем сословиям, но больше всего — к дворянам, которые близки к государю и могут повлиять на судьбу народа. «Кому на Руси жить хорошо» считается одним из самых известных и значимых произведений русской </a:t>
            </a:r>
            <a:r>
              <a:rPr lang="ru-RU" sz="2800" b="0" i="0" dirty="0">
                <a:solidFill>
                  <a:srgbClr val="000000"/>
                </a:solidFill>
                <a:effectLst/>
              </a:rPr>
              <a:t>литературы, знаковым в творчестве великого поэта Некрасова.</a:t>
            </a:r>
            <a:endParaRPr lang="ru-RU" sz="2800" dirty="0"/>
          </a:p>
        </p:txBody>
      </p:sp>
    </p:spTree>
    <p:extLst>
      <p:ext uri="{BB962C8B-B14F-4D97-AF65-F5344CB8AC3E}">
        <p14:creationId xmlns:p14="http://schemas.microsoft.com/office/powerpoint/2010/main" val="2793758445"/>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hidden="1">
            <a:extLst>
              <a:ext uri="{FF2B5EF4-FFF2-40B4-BE49-F238E27FC236}">
                <a16:creationId xmlns:a16="http://schemas.microsoft.com/office/drawing/2014/main" xmlns="" id="{E0FD9C4A-9448-4C7C-BC6A-E7676481B97D}"/>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6A9DA1BB-F80C-476F-A8A0-72067D17A352}"/>
              </a:ext>
            </a:extLst>
          </p:cNvPr>
          <p:cNvSpPr>
            <a:spLocks noGrp="1"/>
          </p:cNvSpPr>
          <p:nvPr>
            <p:ph idx="1"/>
          </p:nvPr>
        </p:nvSpPr>
        <p:spPr>
          <a:xfrm>
            <a:off x="240632" y="910013"/>
            <a:ext cx="6172200" cy="5947987"/>
          </a:xfrm>
        </p:spPr>
        <p:txBody>
          <a:bodyPr/>
          <a:lstStyle/>
          <a:p>
            <a:pPr marL="0" indent="0">
              <a:buNone/>
            </a:pPr>
            <a:r>
              <a:rPr lang="ru-RU" b="0" i="0" dirty="0">
                <a:solidFill>
                  <a:srgbClr val="000000"/>
                </a:solidFill>
                <a:effectLst/>
              </a:rPr>
              <a:t>«Русские женщины» - это сборник поэм, написанный в 1872 году, который посвящен женам декабристов. Отважные и храбрые женщины не побоялись трудностей, они отправились за своими мужьями в сибирскую ссылку. Это произведение учит людей быть преданными, верными и честными, несмотря ни на что. </a:t>
            </a:r>
            <a:endParaRPr lang="ru-RU" dirty="0"/>
          </a:p>
        </p:txBody>
      </p:sp>
      <p:pic>
        <p:nvPicPr>
          <p:cNvPr id="5" name="Рисунок 4">
            <a:extLst>
              <a:ext uri="{FF2B5EF4-FFF2-40B4-BE49-F238E27FC236}">
                <a16:creationId xmlns:a16="http://schemas.microsoft.com/office/drawing/2014/main" xmlns="" id="{65767EA9-1F2E-4929-B0DB-412829F5DB8C}"/>
              </a:ext>
            </a:extLst>
          </p:cNvPr>
          <p:cNvPicPr>
            <a:picLocks noChangeAspect="1"/>
          </p:cNvPicPr>
          <p:nvPr/>
        </p:nvPicPr>
        <p:blipFill rotWithShape="1">
          <a:blip r:embed="rId2">
            <a:extLst>
              <a:ext uri="{28A0092B-C50C-407E-A947-70E740481C1C}">
                <a14:useLocalDpi xmlns:a14="http://schemas.microsoft.com/office/drawing/2010/main" val="0"/>
              </a:ext>
            </a:extLst>
          </a:blip>
          <a:srcRect l="8135" t="42453" r="9368" b="11423"/>
          <a:stretch/>
        </p:blipFill>
        <p:spPr>
          <a:xfrm>
            <a:off x="6412832" y="910013"/>
            <a:ext cx="5406189" cy="4533788"/>
          </a:xfrm>
          <a:prstGeom prst="rect">
            <a:avLst/>
          </a:prstGeom>
        </p:spPr>
      </p:pic>
    </p:spTree>
    <p:extLst>
      <p:ext uri="{BB962C8B-B14F-4D97-AF65-F5344CB8AC3E}">
        <p14:creationId xmlns:p14="http://schemas.microsoft.com/office/powerpoint/2010/main" val="367584398"/>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hidden="1">
            <a:extLst>
              <a:ext uri="{FF2B5EF4-FFF2-40B4-BE49-F238E27FC236}">
                <a16:creationId xmlns:a16="http://schemas.microsoft.com/office/drawing/2014/main" xmlns="" id="{56F20FF1-DB68-4DE2-B772-F531A6729BFA}"/>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4707DE24-2492-4978-9F95-FD5700EB5219}"/>
              </a:ext>
            </a:extLst>
          </p:cNvPr>
          <p:cNvSpPr>
            <a:spLocks noGrp="1"/>
          </p:cNvSpPr>
          <p:nvPr>
            <p:ph idx="1"/>
          </p:nvPr>
        </p:nvSpPr>
        <p:spPr>
          <a:xfrm>
            <a:off x="0" y="200526"/>
            <a:ext cx="5646821" cy="6657474"/>
          </a:xfrm>
        </p:spPr>
        <p:txBody>
          <a:bodyPr>
            <a:noAutofit/>
          </a:bodyPr>
          <a:lstStyle/>
          <a:p>
            <a:pPr marL="0" indent="0">
              <a:buNone/>
            </a:pPr>
            <a:r>
              <a:rPr lang="ru-RU" b="0" i="0" dirty="0">
                <a:solidFill>
                  <a:srgbClr val="000000"/>
                </a:solidFill>
                <a:effectLst/>
              </a:rPr>
              <a:t>«Железная дорога» - одна из самых известных поэм, опубликованная в 1864 году. В произведении описывается грандиозное строительство железной дороги, соединившей крупные города России. Автор едет в поезде и слышит разговор важного генерала со своим сыном о том, как создавалась железная дорога, по которой они едут. Чиновник солгал сыну, но рассказчик не выдерживает и рассказывает мальчугану правду о том, что эта дорога была построена ценой жизнью нескольких сотен невинных русских мужиков.  </a:t>
            </a:r>
            <a:endParaRPr lang="ru-RU" dirty="0"/>
          </a:p>
        </p:txBody>
      </p:sp>
      <p:pic>
        <p:nvPicPr>
          <p:cNvPr id="5" name="Рисунок 4">
            <a:extLst>
              <a:ext uri="{FF2B5EF4-FFF2-40B4-BE49-F238E27FC236}">
                <a16:creationId xmlns:a16="http://schemas.microsoft.com/office/drawing/2014/main" xmlns="" id="{5FDA021B-2D56-452D-ABFC-082DA7DF8678}"/>
              </a:ext>
            </a:extLst>
          </p:cNvPr>
          <p:cNvPicPr>
            <a:picLocks noChangeAspect="1"/>
          </p:cNvPicPr>
          <p:nvPr/>
        </p:nvPicPr>
        <p:blipFill rotWithShape="1">
          <a:blip r:embed="rId2">
            <a:extLst>
              <a:ext uri="{28A0092B-C50C-407E-A947-70E740481C1C}">
                <a14:useLocalDpi xmlns:a14="http://schemas.microsoft.com/office/drawing/2010/main" val="0"/>
              </a:ext>
            </a:extLst>
          </a:blip>
          <a:srcRect l="3901" t="-1850" r="7038"/>
          <a:stretch/>
        </p:blipFill>
        <p:spPr>
          <a:xfrm>
            <a:off x="5534526" y="320842"/>
            <a:ext cx="6438046" cy="5732759"/>
          </a:xfrm>
          <a:prstGeom prst="rect">
            <a:avLst/>
          </a:prstGeom>
        </p:spPr>
      </p:pic>
    </p:spTree>
    <p:extLst>
      <p:ext uri="{BB962C8B-B14F-4D97-AF65-F5344CB8AC3E}">
        <p14:creationId xmlns:p14="http://schemas.microsoft.com/office/powerpoint/2010/main" val="807615299"/>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hidden="1">
            <a:extLst>
              <a:ext uri="{FF2B5EF4-FFF2-40B4-BE49-F238E27FC236}">
                <a16:creationId xmlns:a16="http://schemas.microsoft.com/office/drawing/2014/main" xmlns="" id="{611AED08-8E22-45E0-A403-E93D8F5C2D81}"/>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EFDCD325-EEAF-431C-9DE7-B9ED16C9E47B}"/>
              </a:ext>
            </a:extLst>
          </p:cNvPr>
          <p:cNvSpPr>
            <a:spLocks noGrp="1"/>
          </p:cNvSpPr>
          <p:nvPr>
            <p:ph idx="1"/>
          </p:nvPr>
        </p:nvSpPr>
        <p:spPr>
          <a:xfrm>
            <a:off x="449179" y="709487"/>
            <a:ext cx="5867400" cy="5439026"/>
          </a:xfrm>
        </p:spPr>
        <p:txBody>
          <a:bodyPr/>
          <a:lstStyle/>
          <a:p>
            <a:pPr marL="0" indent="0">
              <a:buNone/>
            </a:pPr>
            <a:r>
              <a:rPr lang="ru-RU" b="0" i="0" dirty="0">
                <a:solidFill>
                  <a:srgbClr val="000000"/>
                </a:solidFill>
                <a:effectLst/>
              </a:rPr>
              <a:t>«Мертвое озеро» - поэма, созданная в 1869 году. Несмотря на свое таинственное и загадочное название, здесь описывается жизнь русского общества 19-го века. Главными героями произведения являются аристократы, дворяне, помещики, купцы, известные на то время актеры и даже воры и преступники. Во время чтения книги читатель полностью погружается в ее атмосферу и ощущает на себе «все прелести» той жизни. </a:t>
            </a:r>
            <a:endParaRPr lang="ru-RU" dirty="0"/>
          </a:p>
        </p:txBody>
      </p:sp>
      <p:pic>
        <p:nvPicPr>
          <p:cNvPr id="5" name="Рисунок 4">
            <a:extLst>
              <a:ext uri="{FF2B5EF4-FFF2-40B4-BE49-F238E27FC236}">
                <a16:creationId xmlns:a16="http://schemas.microsoft.com/office/drawing/2014/main" xmlns="" id="{92AE78F9-0E9C-477A-AFCE-F44276FA760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000" b="95778" l="9689" r="99654">
                        <a14:foregroundMark x1="6920" y1="7556" x2="77509" y2="2667"/>
                        <a14:foregroundMark x1="77509" y1="2667" x2="94810" y2="4889"/>
                        <a14:foregroundMark x1="94810" y1="4889" x2="95502" y2="13111"/>
                        <a14:foregroundMark x1="7612" y1="46889" x2="11073" y2="85333"/>
                        <a14:foregroundMark x1="11073" y1="85333" x2="19104" y2="93653"/>
                        <a14:foregroundMark x1="66965" y1="97867" x2="83045" y2="97778"/>
                        <a14:foregroundMark x1="60669" y1="97902" x2="62147" y2="97894"/>
                        <a14:foregroundMark x1="83045" y1="97778" x2="99654" y2="64667"/>
                        <a14:foregroundMark x1="99654" y1="64667" x2="97924" y2="56222"/>
                        <a14:foregroundMark x1="88927" y1="51333" x2="58824" y2="53333"/>
                        <a14:foregroundMark x1="58824" y1="53333" x2="45329" y2="68222"/>
                        <a14:foregroundMark x1="45329" y1="68222" x2="64706" y2="74222"/>
                        <a14:foregroundMark x1="64706" y1="74222" x2="78547" y2="61111"/>
                        <a14:foregroundMark x1="78547" y1="61111" x2="62284" y2="57333"/>
                        <a14:foregroundMark x1="62284" y1="57333" x2="58131" y2="70444"/>
                        <a14:foregroundMark x1="58131" y1="70444" x2="73356" y2="72667"/>
                        <a14:foregroundMark x1="83737" y1="88000" x2="50173" y2="84667"/>
                        <a14:foregroundMark x1="85467" y1="95778" x2="37024" y2="91778"/>
                        <a14:foregroundMark x1="86851" y1="2000" x2="86851" y2="2000"/>
                        <a14:backgroundMark x1="26644" y1="96667" x2="36678" y2="97333"/>
                        <a14:backgroundMark x1="48097" y1="97333" x2="37024" y2="96667"/>
                        <a14:backgroundMark x1="60554" y1="97778" x2="46021" y2="96667"/>
                        <a14:backgroundMark x1="66436" y1="97333" x2="61592" y2="97333"/>
                        <a14:backgroundMark x1="31488" y1="97333" x2="22145" y2="96667"/>
                        <a14:backgroundMark x1="38408" y1="98444" x2="34948" y2="98444"/>
                        <a14:backgroundMark x1="40138" y1="98000" x2="33564" y2="95556"/>
                        <a14:backgroundMark x1="26644" y1="97778" x2="21453" y2="96889"/>
                      </a14:backgroundRemoval>
                    </a14:imgEffect>
                  </a14:imgLayer>
                </a14:imgProps>
              </a:ext>
              <a:ext uri="{28A0092B-C50C-407E-A947-70E740481C1C}">
                <a14:useLocalDpi xmlns:a14="http://schemas.microsoft.com/office/drawing/2010/main" val="0"/>
              </a:ext>
            </a:extLst>
          </a:blip>
          <a:stretch>
            <a:fillRect/>
          </a:stretch>
        </p:blipFill>
        <p:spPr>
          <a:xfrm>
            <a:off x="7154027" y="593557"/>
            <a:ext cx="3731867" cy="5810867"/>
          </a:xfrm>
          <a:prstGeom prst="rect">
            <a:avLst/>
          </a:prstGeom>
        </p:spPr>
      </p:pic>
    </p:spTree>
    <p:extLst>
      <p:ext uri="{BB962C8B-B14F-4D97-AF65-F5344CB8AC3E}">
        <p14:creationId xmlns:p14="http://schemas.microsoft.com/office/powerpoint/2010/main" val="3942426809"/>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hidden="1">
            <a:extLst>
              <a:ext uri="{FF2B5EF4-FFF2-40B4-BE49-F238E27FC236}">
                <a16:creationId xmlns:a16="http://schemas.microsoft.com/office/drawing/2014/main" xmlns="" id="{A2E3FB66-0C83-4956-BAB9-7DB37052F517}"/>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515482A1-CDFB-478D-A3C7-A17455C2A70C}"/>
              </a:ext>
            </a:extLst>
          </p:cNvPr>
          <p:cNvSpPr>
            <a:spLocks noGrp="1"/>
          </p:cNvSpPr>
          <p:nvPr>
            <p:ph idx="1"/>
          </p:nvPr>
        </p:nvSpPr>
        <p:spPr>
          <a:xfrm>
            <a:off x="449179" y="914400"/>
            <a:ext cx="4856747" cy="6440905"/>
          </a:xfrm>
        </p:spPr>
        <p:txBody>
          <a:bodyPr/>
          <a:lstStyle/>
          <a:p>
            <a:pPr marL="0" indent="0">
              <a:buNone/>
            </a:pPr>
            <a:r>
              <a:rPr lang="ru-RU" b="0" i="0" dirty="0">
                <a:solidFill>
                  <a:srgbClr val="000000"/>
                </a:solidFill>
                <a:effectLst/>
              </a:rPr>
              <a:t>«Зеленый шум» - поэма, опубликованная в 1863 году. Данное произведение было создано после того, как Некрасов побывал на Украине. Вернувшись назад он был настолько впечатлен красотой местной природы и колорита жителей той страны, что тут же приступил к созданию необыкновенного литературного шедевра.  </a:t>
            </a:r>
            <a:endParaRPr lang="ru-RU" dirty="0"/>
          </a:p>
        </p:txBody>
      </p:sp>
      <p:pic>
        <p:nvPicPr>
          <p:cNvPr id="5" name="Рисунок 4">
            <a:extLst>
              <a:ext uri="{FF2B5EF4-FFF2-40B4-BE49-F238E27FC236}">
                <a16:creationId xmlns:a16="http://schemas.microsoft.com/office/drawing/2014/main" xmlns="" id="{33CCA5E1-7CED-4BDE-B70F-7EF83AA50776}"/>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5470359" y="1010653"/>
            <a:ext cx="6577570" cy="4708358"/>
          </a:xfrm>
          <a:prstGeom prst="rect">
            <a:avLst/>
          </a:prstGeom>
        </p:spPr>
      </p:pic>
    </p:spTree>
    <p:extLst>
      <p:ext uri="{BB962C8B-B14F-4D97-AF65-F5344CB8AC3E}">
        <p14:creationId xmlns:p14="http://schemas.microsoft.com/office/powerpoint/2010/main" val="4225263832"/>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hidden="1">
            <a:extLst>
              <a:ext uri="{FF2B5EF4-FFF2-40B4-BE49-F238E27FC236}">
                <a16:creationId xmlns:a16="http://schemas.microsoft.com/office/drawing/2014/main" xmlns="" id="{4A0346AB-F5A3-45DE-860A-8576C38EE4AA}"/>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9A93FBC4-57E7-40CA-966F-A38F80594C33}"/>
              </a:ext>
            </a:extLst>
          </p:cNvPr>
          <p:cNvSpPr>
            <a:spLocks noGrp="1"/>
          </p:cNvSpPr>
          <p:nvPr>
            <p:ph idx="1"/>
          </p:nvPr>
        </p:nvSpPr>
        <p:spPr>
          <a:xfrm>
            <a:off x="-1" y="427578"/>
            <a:ext cx="6740769" cy="6000500"/>
          </a:xfrm>
        </p:spPr>
        <p:txBody>
          <a:bodyPr>
            <a:noAutofit/>
          </a:bodyPr>
          <a:lstStyle/>
          <a:p>
            <a:pPr algn="just">
              <a:lnSpc>
                <a:spcPct val="100000"/>
              </a:lnSpc>
            </a:pPr>
            <a:r>
              <a:rPr lang="ru-RU" sz="2000" dirty="0">
                <a:solidFill>
                  <a:srgbClr val="000000"/>
                </a:solidFill>
              </a:rPr>
              <a:t>«Рыцарь на </a:t>
            </a:r>
            <a:r>
              <a:rPr lang="ru-RU" sz="2000" dirty="0" smtClean="0">
                <a:solidFill>
                  <a:srgbClr val="000000"/>
                </a:solidFill>
              </a:rPr>
              <a:t>час». (1862г).</a:t>
            </a:r>
            <a:r>
              <a:rPr lang="ru-RU" sz="2000" dirty="0" smtClean="0"/>
              <a:t>Центральная </a:t>
            </a:r>
            <a:r>
              <a:rPr lang="ru-RU" sz="2000" dirty="0"/>
              <a:t>тема произведения – задушевное покаяние лирического героя в собственной бездеятельности. Пройдя тернистый жизненный путь, в зрелые годы он полностью переоценивает свои ценности и идеалы, в которые раньше так свято верил.</a:t>
            </a:r>
          </a:p>
          <a:p>
            <a:pPr algn="just">
              <a:lnSpc>
                <a:spcPct val="100000"/>
              </a:lnSpc>
            </a:pPr>
            <a:r>
              <a:rPr lang="ru-RU" sz="2000" dirty="0"/>
              <a:t>Лирическое описание природы, наслаждение ночным пейзажем позволяет герою раскрыться, выразить собственные переживания, мысли, вызванные чувством глубокого раскаяния. Он честен перед самим собой, своей совестью, но в словах героя звучит неудовлетворённость самим собой.</a:t>
            </a:r>
          </a:p>
          <a:p>
            <a:pPr algn="just">
              <a:lnSpc>
                <a:spcPct val="100000"/>
              </a:lnSpc>
            </a:pPr>
            <a:r>
              <a:rPr lang="ru-RU" sz="2000" dirty="0"/>
              <a:t>Лирический герой сравнивает себя с рыцарем на один час, который готов к решительным действиям исключительно на словах, а на деле оказывается жалким и слабовольным трусом.</a:t>
            </a:r>
          </a:p>
          <a:p>
            <a:pPr algn="just">
              <a:lnSpc>
                <a:spcPct val="100000"/>
              </a:lnSpc>
            </a:pPr>
            <a:r>
              <a:rPr lang="ru-RU" sz="2000" dirty="0"/>
              <a:t>В своём произведении автор акцентирует внимание читателей на основной мысли – не достаточно просто принять жизненную философию, нужно упорно добиваться поставленной цели, невзирая на все преграды и сложности</a:t>
            </a:r>
            <a:r>
              <a:rPr lang="ru-RU" sz="2000" dirty="0" smtClean="0"/>
              <a:t>.</a:t>
            </a:r>
            <a:endParaRPr lang="ru-RU" sz="2000" dirty="0"/>
          </a:p>
          <a:p>
            <a:pPr marL="0" indent="0">
              <a:buNone/>
            </a:pPr>
            <a:r>
              <a:rPr lang="ru-RU" sz="2100" b="0" i="0" dirty="0" smtClean="0">
                <a:solidFill>
                  <a:srgbClr val="000000"/>
                </a:solidFill>
                <a:effectLst/>
              </a:rPr>
              <a:t> </a:t>
            </a:r>
            <a:endParaRPr lang="ru-RU" sz="2100" dirty="0"/>
          </a:p>
        </p:txBody>
      </p:sp>
      <p:pic>
        <p:nvPicPr>
          <p:cNvPr id="5" name="Рисунок 4">
            <a:extLst>
              <a:ext uri="{FF2B5EF4-FFF2-40B4-BE49-F238E27FC236}">
                <a16:creationId xmlns:a16="http://schemas.microsoft.com/office/drawing/2014/main" xmlns="" id="{9E39B3DE-8111-42AD-A2D0-2D723D196F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5230" y="427578"/>
            <a:ext cx="4883645" cy="6001672"/>
          </a:xfrm>
          <a:prstGeom prst="rect">
            <a:avLst/>
          </a:prstGeom>
        </p:spPr>
      </p:pic>
    </p:spTree>
    <p:extLst>
      <p:ext uri="{BB962C8B-B14F-4D97-AF65-F5344CB8AC3E}">
        <p14:creationId xmlns:p14="http://schemas.microsoft.com/office/powerpoint/2010/main" val="2390757002"/>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hidden="1">
            <a:extLst>
              <a:ext uri="{FF2B5EF4-FFF2-40B4-BE49-F238E27FC236}">
                <a16:creationId xmlns:a16="http://schemas.microsoft.com/office/drawing/2014/main" xmlns="" id="{A789B168-384D-4FA7-851D-258E66B07B95}"/>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5777318A-C64F-40FA-A548-0173C865FCBF}"/>
              </a:ext>
            </a:extLst>
          </p:cNvPr>
          <p:cNvSpPr>
            <a:spLocks noGrp="1"/>
          </p:cNvSpPr>
          <p:nvPr>
            <p:ph idx="1"/>
          </p:nvPr>
        </p:nvSpPr>
        <p:spPr>
          <a:xfrm>
            <a:off x="304800" y="613234"/>
            <a:ext cx="5610726" cy="5631532"/>
          </a:xfrm>
        </p:spPr>
        <p:txBody>
          <a:bodyPr>
            <a:normAutofit/>
          </a:bodyPr>
          <a:lstStyle/>
          <a:p>
            <a:pPr marL="0" indent="0">
              <a:buNone/>
            </a:pPr>
            <a:r>
              <a:rPr lang="ru-RU" b="0" i="0" dirty="0">
                <a:solidFill>
                  <a:srgbClr val="000000"/>
                </a:solidFill>
                <a:effectLst/>
                <a:latin typeface="Arial" panose="020B0604020202020204" pitchFamily="34" charset="0"/>
              </a:rPr>
              <a:t>«</a:t>
            </a:r>
            <a:r>
              <a:rPr lang="ru-RU" b="0" i="0" dirty="0">
                <a:solidFill>
                  <a:srgbClr val="000000"/>
                </a:solidFill>
                <a:effectLst/>
              </a:rPr>
              <a:t>Осенняя скука» - лирическая поэма, созданная в 1873 году. Действие произведения разворачивается в маленькой деревушке </a:t>
            </a:r>
            <a:r>
              <a:rPr lang="ru-RU" b="0" i="0" dirty="0" err="1">
                <a:solidFill>
                  <a:srgbClr val="000000"/>
                </a:solidFill>
                <a:effectLst/>
              </a:rPr>
              <a:t>Ласуковке</a:t>
            </a:r>
            <a:r>
              <a:rPr lang="ru-RU" b="0" i="0" dirty="0">
                <a:solidFill>
                  <a:srgbClr val="000000"/>
                </a:solidFill>
                <a:effectLst/>
              </a:rPr>
              <a:t>. Помещику стало очень скучно одним глухим осенним вечером, и он решил немного развлечься, придумав для своих подданных самые нелепые и смешные поручения. Какими они были? Об этом можно узнать только в книге.  </a:t>
            </a:r>
            <a:endParaRPr lang="ru-RU" dirty="0"/>
          </a:p>
        </p:txBody>
      </p:sp>
      <p:pic>
        <p:nvPicPr>
          <p:cNvPr id="5" name="Рисунок 4">
            <a:extLst>
              <a:ext uri="{FF2B5EF4-FFF2-40B4-BE49-F238E27FC236}">
                <a16:creationId xmlns:a16="http://schemas.microsoft.com/office/drawing/2014/main" xmlns="" id="{299A0E9D-A94E-4BF9-97EF-9F610D50EA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8026" y="217424"/>
            <a:ext cx="4577068" cy="6423152"/>
          </a:xfrm>
          <a:prstGeom prst="rect">
            <a:avLst/>
          </a:prstGeom>
        </p:spPr>
      </p:pic>
    </p:spTree>
    <p:extLst>
      <p:ext uri="{BB962C8B-B14F-4D97-AF65-F5344CB8AC3E}">
        <p14:creationId xmlns:p14="http://schemas.microsoft.com/office/powerpoint/2010/main" val="3952457854"/>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вал 5">
            <a:extLst>
              <a:ext uri="{FF2B5EF4-FFF2-40B4-BE49-F238E27FC236}">
                <a16:creationId xmlns:a16="http://schemas.microsoft.com/office/drawing/2014/main" xmlns="" id="{01454564-D2BB-4253-A14E-0DB95AA5787B}"/>
              </a:ext>
            </a:extLst>
          </p:cNvPr>
          <p:cNvSpPr/>
          <p:nvPr/>
        </p:nvSpPr>
        <p:spPr>
          <a:xfrm>
            <a:off x="6733696" y="1479317"/>
            <a:ext cx="4639154" cy="4138820"/>
          </a:xfrm>
          <a:prstGeom prst="ellipse">
            <a:avLst/>
          </a:prstGeom>
          <a:solidFill>
            <a:schemeClr val="bg1"/>
          </a:solidFill>
          <a:ln>
            <a:solidFill>
              <a:schemeClr val="bg1"/>
            </a:solidFill>
          </a:ln>
          <a:effectLst>
            <a:glow rad="1905000">
              <a:schemeClr val="bg1"/>
            </a:glow>
            <a:reflection stA="23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hidden="1">
            <a:extLst>
              <a:ext uri="{FF2B5EF4-FFF2-40B4-BE49-F238E27FC236}">
                <a16:creationId xmlns:a16="http://schemas.microsoft.com/office/drawing/2014/main" xmlns="" id="{B80DDFBF-58BD-4D48-A4C7-8B322D8F1550}"/>
              </a:ext>
            </a:extLst>
          </p:cNvPr>
          <p:cNvSpPr>
            <a:spLocks noGrp="1"/>
          </p:cNvSpPr>
          <p:nvPr>
            <p:ph type="title"/>
          </p:nvPr>
        </p:nvSpPr>
        <p:spPr/>
        <p:txBody>
          <a:bodyPr/>
          <a:lstStyle/>
          <a:p>
            <a:endParaRPr lang="ru-RU" dirty="0"/>
          </a:p>
        </p:txBody>
      </p:sp>
      <p:sp>
        <p:nvSpPr>
          <p:cNvPr id="3" name="Объект 2">
            <a:extLst>
              <a:ext uri="{FF2B5EF4-FFF2-40B4-BE49-F238E27FC236}">
                <a16:creationId xmlns:a16="http://schemas.microsoft.com/office/drawing/2014/main" xmlns="" id="{27798474-FF37-4738-AE57-3165C7C69853}"/>
              </a:ext>
            </a:extLst>
          </p:cNvPr>
          <p:cNvSpPr>
            <a:spLocks noGrp="1"/>
          </p:cNvSpPr>
          <p:nvPr>
            <p:ph idx="1"/>
          </p:nvPr>
        </p:nvSpPr>
        <p:spPr>
          <a:xfrm>
            <a:off x="619836" y="636354"/>
            <a:ext cx="6313228" cy="5585292"/>
          </a:xfrm>
        </p:spPr>
        <p:txBody>
          <a:bodyPr>
            <a:normAutofit/>
          </a:bodyPr>
          <a:lstStyle/>
          <a:p>
            <a:pPr marL="0" indent="0">
              <a:buNone/>
            </a:pPr>
            <a:r>
              <a:rPr lang="ru-RU" dirty="0"/>
              <a:t>Некрасов писал о страданиях и горе русского народа, о сложной жизни крестьянства. Он также внес в русскую литературу много нового, в частности, в своих произведениях использовал простую русскую разговорную речь. Это несомненно показывало богатство русского языка, которое шло из народа. В стихах он впервые стал сочетать сатиру, лирику и элегические мотивы. Кратко говоря, творчество поэта внесло неоценимый вклад в развитие русской классической поэзии и литературы в целом.</a:t>
            </a:r>
          </a:p>
          <a:p>
            <a:pPr marL="0" indent="0">
              <a:buNone/>
            </a:pPr>
            <a:endParaRPr lang="ru-RU" dirty="0"/>
          </a:p>
        </p:txBody>
      </p:sp>
      <p:pic>
        <p:nvPicPr>
          <p:cNvPr id="5" name="Рисунок 4">
            <a:extLst>
              <a:ext uri="{FF2B5EF4-FFF2-40B4-BE49-F238E27FC236}">
                <a16:creationId xmlns:a16="http://schemas.microsoft.com/office/drawing/2014/main" xmlns="" id="{CFC02E82-2FCE-4D97-BC89-CDACFE6E56D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750" b="99500" l="10000" r="90000">
                        <a14:foregroundMark x1="37639" y1="13250" x2="34306" y2="4750"/>
                        <a14:foregroundMark x1="28750" y1="81000" x2="24306" y2="91000"/>
                        <a14:foregroundMark x1="24306" y1="91000" x2="24861" y2="98250"/>
                        <a14:foregroundMark x1="57639" y1="99500" x2="42639" y2="96500"/>
                      </a14:backgroundRemoval>
                    </a14:imgEffect>
                  </a14:imgLayer>
                </a14:imgProps>
              </a:ext>
              <a:ext uri="{28A0092B-C50C-407E-A947-70E740481C1C}">
                <a14:useLocalDpi xmlns:a14="http://schemas.microsoft.com/office/drawing/2010/main" val="0"/>
              </a:ext>
            </a:extLst>
          </a:blip>
          <a:stretch>
            <a:fillRect/>
          </a:stretch>
        </p:blipFill>
        <p:spPr>
          <a:xfrm>
            <a:off x="5813612" y="1479317"/>
            <a:ext cx="6858000" cy="3810000"/>
          </a:xfrm>
          <a:prstGeom prst="rect">
            <a:avLst/>
          </a:prstGeom>
        </p:spPr>
      </p:pic>
    </p:spTree>
    <p:extLst>
      <p:ext uri="{BB962C8B-B14F-4D97-AF65-F5344CB8AC3E}">
        <p14:creationId xmlns:p14="http://schemas.microsoft.com/office/powerpoint/2010/main" val="322294378"/>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DAC4884-FA40-4854-B50E-DD49738E8A6C}"/>
              </a:ext>
            </a:extLst>
          </p:cNvPr>
          <p:cNvSpPr>
            <a:spLocks noGrp="1"/>
          </p:cNvSpPr>
          <p:nvPr>
            <p:ph type="title"/>
          </p:nvPr>
        </p:nvSpPr>
        <p:spPr>
          <a:xfrm>
            <a:off x="838200" y="-10110"/>
            <a:ext cx="10515600" cy="1325563"/>
          </a:xfrm>
        </p:spPr>
        <p:txBody>
          <a:bodyPr/>
          <a:lstStyle/>
          <a:p>
            <a:pPr algn="ctr"/>
            <a:r>
              <a:rPr lang="ru-RU" b="1" dirty="0">
                <a:solidFill>
                  <a:schemeClr val="bg2">
                    <a:lumMod val="50000"/>
                  </a:schemeClr>
                </a:solidFill>
                <a:latin typeface="Century Gothic" panose="020B0502020202020204" pitchFamily="34" charset="0"/>
              </a:rPr>
              <a:t>Личная жизнь</a:t>
            </a:r>
          </a:p>
        </p:txBody>
      </p:sp>
      <p:sp>
        <p:nvSpPr>
          <p:cNvPr id="3" name="Объект 2">
            <a:extLst>
              <a:ext uri="{FF2B5EF4-FFF2-40B4-BE49-F238E27FC236}">
                <a16:creationId xmlns:a16="http://schemas.microsoft.com/office/drawing/2014/main" xmlns="" id="{21D5B7AA-E802-440E-86DC-7EEDC83DAB9A}"/>
              </a:ext>
            </a:extLst>
          </p:cNvPr>
          <p:cNvSpPr>
            <a:spLocks noGrp="1"/>
          </p:cNvSpPr>
          <p:nvPr>
            <p:ph idx="1"/>
          </p:nvPr>
        </p:nvSpPr>
        <p:spPr>
          <a:xfrm>
            <a:off x="745958" y="1074821"/>
            <a:ext cx="10700084" cy="4025405"/>
          </a:xfrm>
        </p:spPr>
        <p:txBody>
          <a:bodyPr>
            <a:noAutofit/>
          </a:bodyPr>
          <a:lstStyle/>
          <a:p>
            <a:pPr marL="0" indent="0" algn="ctr">
              <a:buNone/>
            </a:pPr>
            <a:r>
              <a:rPr lang="ru-RU" b="0" i="0" dirty="0">
                <a:solidFill>
                  <a:srgbClr val="000000"/>
                </a:solidFill>
                <a:effectLst/>
              </a:rPr>
              <a:t>Личная жизнь Николая Алексеевича Некрасова сложилась не совсем удачно, скорее — запутанно. В 1842 году, на поэтическом вечере, он повстречал </a:t>
            </a:r>
            <a:r>
              <a:rPr lang="ru-RU" b="0" i="0" dirty="0">
                <a:effectLst/>
              </a:rPr>
              <a:t> Авдотью Панаеву </a:t>
            </a:r>
            <a:r>
              <a:rPr lang="ru-RU" b="0" i="0" dirty="0">
                <a:solidFill>
                  <a:srgbClr val="000000"/>
                </a:solidFill>
                <a:effectLst/>
              </a:rPr>
              <a:t>(</a:t>
            </a:r>
            <a:r>
              <a:rPr lang="ru-RU" b="0" i="0" dirty="0" err="1">
                <a:solidFill>
                  <a:srgbClr val="000000"/>
                </a:solidFill>
                <a:effectLst/>
              </a:rPr>
              <a:t>ур</a:t>
            </a:r>
            <a:r>
              <a:rPr lang="ru-RU" b="0" i="0" dirty="0">
                <a:solidFill>
                  <a:srgbClr val="000000"/>
                </a:solidFill>
                <a:effectLst/>
              </a:rPr>
              <a:t>. Брянская) — жену писателя Ивана Панаева. Авдотья была привлекательной и умной женщиной. Кроме этого, она была хозяйкой литературного салона, который собирался в доме её мужа Ивана Панаева. Её собственный литературный талант привлекал в кружок в доме Панаевых молодых, но уже популярных Чернышевского, Добролюбова, Тургенева, Белинского. Её мужа, писателя Панаева, характеризовали как повесу и гуляку. Несмотря на это, его жена отличалась порядочностью, и Некрасову пришлось приложить немалые усилия к тому, чтобы привлечь внимание этой замечательной женщины. В Авдотью был влюблён и Фёдор Достоевский, однако взаимности добиться ему не удалось</a:t>
            </a:r>
            <a:r>
              <a:rPr lang="ru-RU" b="0" i="0" dirty="0">
                <a:solidFill>
                  <a:srgbClr val="000000"/>
                </a:solidFill>
                <a:effectLst/>
                <a:latin typeface="Arial" panose="020B0604020202020204" pitchFamily="34" charset="0"/>
              </a:rPr>
              <a:t>.</a:t>
            </a:r>
            <a:endParaRPr lang="ru-RU" dirty="0"/>
          </a:p>
        </p:txBody>
      </p:sp>
    </p:spTree>
    <p:extLst>
      <p:ext uri="{BB962C8B-B14F-4D97-AF65-F5344CB8AC3E}">
        <p14:creationId xmlns:p14="http://schemas.microsoft.com/office/powerpoint/2010/main" val="212155265"/>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76EFB22-A982-440B-8F81-8E295057A809}"/>
              </a:ext>
            </a:extLst>
          </p:cNvPr>
          <p:cNvSpPr>
            <a:spLocks noGrp="1"/>
          </p:cNvSpPr>
          <p:nvPr>
            <p:ph type="title"/>
          </p:nvPr>
        </p:nvSpPr>
        <p:spPr/>
        <p:txBody>
          <a:bodyPr/>
          <a:lstStyle/>
          <a:p>
            <a:pPr algn="ctr"/>
            <a:r>
              <a:rPr lang="ru-RU" b="1" dirty="0">
                <a:solidFill>
                  <a:schemeClr val="bg1">
                    <a:lumMod val="50000"/>
                  </a:schemeClr>
                </a:solidFill>
                <a:latin typeface="Century Gothic" panose="020B0502020202020204" pitchFamily="34" charset="0"/>
              </a:rPr>
              <a:t>Ранние годы</a:t>
            </a:r>
          </a:p>
        </p:txBody>
      </p:sp>
      <p:sp>
        <p:nvSpPr>
          <p:cNvPr id="3" name="Объект 2">
            <a:extLst>
              <a:ext uri="{FF2B5EF4-FFF2-40B4-BE49-F238E27FC236}">
                <a16:creationId xmlns:a16="http://schemas.microsoft.com/office/drawing/2014/main" xmlns="" id="{F3827B7F-C800-4B7A-A7D8-75C340AFBB1D}"/>
              </a:ext>
            </a:extLst>
          </p:cNvPr>
          <p:cNvSpPr>
            <a:spLocks noGrp="1"/>
          </p:cNvSpPr>
          <p:nvPr>
            <p:ph idx="1"/>
          </p:nvPr>
        </p:nvSpPr>
        <p:spPr>
          <a:xfrm>
            <a:off x="480391" y="1560581"/>
            <a:ext cx="5045765" cy="4351338"/>
          </a:xfrm>
        </p:spPr>
        <p:txBody>
          <a:bodyPr/>
          <a:lstStyle/>
          <a:p>
            <a:pPr marL="0" indent="0">
              <a:buNone/>
            </a:pPr>
            <a:r>
              <a:rPr lang="ru-RU" dirty="0"/>
              <a:t>Николай Алексеевич Некрасов родился 28 ноября (10 декабря) 1821 года в городе Немирове Подольской губернии в зажиточной семье помещика. Детские годы писатель провел в Ярославской губернии, селе </a:t>
            </a:r>
            <a:r>
              <a:rPr lang="ru-RU" dirty="0" err="1"/>
              <a:t>Грешнево</a:t>
            </a:r>
            <a:r>
              <a:rPr lang="ru-RU" dirty="0"/>
              <a:t>, в родовом имении. Семья была многодетной – у будущего поэта было 13 сестер и братьев</a:t>
            </a:r>
          </a:p>
        </p:txBody>
      </p:sp>
      <p:pic>
        <p:nvPicPr>
          <p:cNvPr id="5" name="Рисунок 4">
            <a:extLst>
              <a:ext uri="{FF2B5EF4-FFF2-40B4-BE49-F238E27FC236}">
                <a16:creationId xmlns:a16="http://schemas.microsoft.com/office/drawing/2014/main" xmlns="" id="{3037EEC0-8E5B-4E4F-8754-4516CC0A6F71}"/>
              </a:ext>
            </a:extLst>
          </p:cNvPr>
          <p:cNvPicPr>
            <a:picLocks noChangeAspect="1"/>
          </p:cNvPicPr>
          <p:nvPr/>
        </p:nvPicPr>
        <p:blipFill rotWithShape="1">
          <a:blip r:embed="rId2">
            <a:extLst>
              <a:ext uri="{28A0092B-C50C-407E-A947-70E740481C1C}">
                <a14:useLocalDpi xmlns:a14="http://schemas.microsoft.com/office/drawing/2010/main" val="0"/>
              </a:ext>
            </a:extLst>
          </a:blip>
          <a:srcRect l="14674" t="5324" r="13750" b="10917"/>
          <a:stretch/>
        </p:blipFill>
        <p:spPr>
          <a:xfrm>
            <a:off x="5756035" y="1690688"/>
            <a:ext cx="6143833" cy="4044088"/>
          </a:xfrm>
          <a:prstGeom prst="rect">
            <a:avLst/>
          </a:prstGeom>
        </p:spPr>
      </p:pic>
    </p:spTree>
    <p:extLst>
      <p:ext uri="{BB962C8B-B14F-4D97-AF65-F5344CB8AC3E}">
        <p14:creationId xmlns:p14="http://schemas.microsoft.com/office/powerpoint/2010/main" val="3742786131"/>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55"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Овал 10" hidden="1">
            <a:extLst>
              <a:ext uri="{FF2B5EF4-FFF2-40B4-BE49-F238E27FC236}">
                <a16:creationId xmlns:a16="http://schemas.microsoft.com/office/drawing/2014/main" xmlns="" id="{6B18A12A-D01C-447D-BE17-2176322DEC5B}"/>
              </a:ext>
            </a:extLst>
          </p:cNvPr>
          <p:cNvSpPr/>
          <p:nvPr/>
        </p:nvSpPr>
        <p:spPr>
          <a:xfrm>
            <a:off x="6911318" y="1973179"/>
            <a:ext cx="3965229" cy="3757423"/>
          </a:xfrm>
          <a:prstGeom prst="ellipse">
            <a:avLst/>
          </a:prstGeom>
          <a:solidFill>
            <a:schemeClr val="bg1"/>
          </a:solidFill>
          <a:ln>
            <a:solidFill>
              <a:schemeClr val="bg1"/>
            </a:solidFill>
          </a:ln>
          <a:effectLst>
            <a:glow rad="1905000">
              <a:schemeClr val="bg1"/>
            </a:glow>
            <a:reflection stA="23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hidden="1">
            <a:extLst>
              <a:ext uri="{FF2B5EF4-FFF2-40B4-BE49-F238E27FC236}">
                <a16:creationId xmlns:a16="http://schemas.microsoft.com/office/drawing/2014/main" xmlns="" id="{EA08CE5C-E3DE-4F9F-8D9C-0416E7CCE1CB}"/>
              </a:ext>
            </a:extLst>
          </p:cNvPr>
          <p:cNvSpPr>
            <a:spLocks noGrp="1"/>
          </p:cNvSpPr>
          <p:nvPr>
            <p:ph type="title"/>
          </p:nvPr>
        </p:nvSpPr>
        <p:spPr/>
        <p:txBody>
          <a:bodyPr/>
          <a:lstStyle/>
          <a:p>
            <a:endParaRPr lang="ru-RU" dirty="0"/>
          </a:p>
        </p:txBody>
      </p:sp>
      <p:pic>
        <p:nvPicPr>
          <p:cNvPr id="5" name="Объект 4" hidden="1">
            <a:extLst>
              <a:ext uri="{FF2B5EF4-FFF2-40B4-BE49-F238E27FC236}">
                <a16:creationId xmlns:a16="http://schemas.microsoft.com/office/drawing/2014/main" xmlns="" id="{D970BBD2-ECB0-4A15-B9B6-0E591346949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9527" t="12745" r="24814" b="1964"/>
          <a:stretch/>
        </p:blipFill>
        <p:spPr>
          <a:xfrm>
            <a:off x="7135895" y="488327"/>
            <a:ext cx="4462547" cy="5881346"/>
          </a:xfrm>
        </p:spPr>
      </p:pic>
      <p:sp>
        <p:nvSpPr>
          <p:cNvPr id="6" name="TextBox 5">
            <a:extLst>
              <a:ext uri="{FF2B5EF4-FFF2-40B4-BE49-F238E27FC236}">
                <a16:creationId xmlns:a16="http://schemas.microsoft.com/office/drawing/2014/main" xmlns="" id="{EDE614C5-836A-4380-A581-6BFF83EA1611}"/>
              </a:ext>
            </a:extLst>
          </p:cNvPr>
          <p:cNvSpPr txBox="1"/>
          <p:nvPr/>
        </p:nvSpPr>
        <p:spPr>
          <a:xfrm>
            <a:off x="1347537" y="151179"/>
            <a:ext cx="9529010" cy="6555641"/>
          </a:xfrm>
          <a:prstGeom prst="rect">
            <a:avLst/>
          </a:prstGeom>
          <a:noFill/>
        </p:spPr>
        <p:txBody>
          <a:bodyPr wrap="square" rtlCol="0">
            <a:spAutoFit/>
          </a:bodyPr>
          <a:lstStyle/>
          <a:p>
            <a:pPr algn="ctr"/>
            <a:r>
              <a:rPr lang="ru-RU" sz="2800" b="0" i="0" dirty="0">
                <a:solidFill>
                  <a:srgbClr val="000000"/>
                </a:solidFill>
                <a:effectLst/>
              </a:rPr>
              <a:t>Во время одной из поездок Панаевых и Некрасова в Казанскую губернию, Авдотья и Николай Алексеевич всё же признались друг другу в своих чувствах. По возвращении они стали жить гражданским браком в квартире Панаевых, причём вместе с законным мужем Авдотьи — Иваном Панаевым. Такой союз продлился почти 16 лет, до самой смерти Панаева. Всё это вызывало общественное осуждение — про Некрасова говорили, что он живёт в чужом доме, любит чужую жену, и при этом ещё и закатывает сцены ревности законному мужу. В этот период от него отвернулись даже многие друзья. Но, несмотря на это, Некрасов и Панаева были счастливы. Ей даже удалось от него забеременеть, а Некрасов создал один из лучших своих стихотворных циклов — так называемый «</a:t>
            </a:r>
            <a:r>
              <a:rPr lang="ru-RU" sz="2800" b="0" i="0" dirty="0" err="1">
                <a:solidFill>
                  <a:srgbClr val="000000"/>
                </a:solidFill>
                <a:effectLst/>
              </a:rPr>
              <a:t>Панаевский</a:t>
            </a:r>
            <a:r>
              <a:rPr lang="ru-RU" sz="2800" b="0" i="0" dirty="0">
                <a:solidFill>
                  <a:srgbClr val="000000"/>
                </a:solidFill>
                <a:effectLst/>
              </a:rPr>
              <a:t> цикл» (многое из этого цикла они писали и редактировали вместе).</a:t>
            </a:r>
            <a:endParaRPr lang="ru-RU" sz="2800" dirty="0"/>
          </a:p>
        </p:txBody>
      </p:sp>
      <p:pic>
        <p:nvPicPr>
          <p:cNvPr id="8" name="Рисунок 7" descr="Колибри">
            <a:extLst>
              <a:ext uri="{FF2B5EF4-FFF2-40B4-BE49-F238E27FC236}">
                <a16:creationId xmlns:a16="http://schemas.microsoft.com/office/drawing/2014/main" xmlns="" id="{38E3ED8B-B162-4E20-A6EA-FF3A067CEA3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86366" y="187714"/>
            <a:ext cx="961171" cy="921414"/>
          </a:xfrm>
          <a:prstGeom prst="rect">
            <a:avLst/>
          </a:prstGeom>
          <a:effectLst>
            <a:glow rad="889000">
              <a:schemeClr val="bg1">
                <a:alpha val="40000"/>
              </a:schemeClr>
            </a:glow>
          </a:effectLst>
        </p:spPr>
      </p:pic>
      <p:pic>
        <p:nvPicPr>
          <p:cNvPr id="10" name="Рисунок 9" descr="Колибри">
            <a:extLst>
              <a:ext uri="{FF2B5EF4-FFF2-40B4-BE49-F238E27FC236}">
                <a16:creationId xmlns:a16="http://schemas.microsoft.com/office/drawing/2014/main" xmlns="" id="{7ACA098C-D420-4589-8956-A661FB6472F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264733" flipH="1">
            <a:off x="10908868" y="5775587"/>
            <a:ext cx="951419" cy="876910"/>
          </a:xfrm>
          <a:prstGeom prst="rect">
            <a:avLst/>
          </a:prstGeom>
          <a:effectLst>
            <a:glow rad="965200">
              <a:schemeClr val="tx2">
                <a:lumMod val="20000"/>
                <a:lumOff val="80000"/>
                <a:alpha val="40000"/>
              </a:schemeClr>
            </a:glow>
          </a:effectLst>
        </p:spPr>
      </p:pic>
    </p:spTree>
    <p:extLst>
      <p:ext uri="{BB962C8B-B14F-4D97-AF65-F5344CB8AC3E}">
        <p14:creationId xmlns:p14="http://schemas.microsoft.com/office/powerpoint/2010/main" val="631750354"/>
      </p:ext>
    </p:extLst>
  </p:cSld>
  <p:clrMapOvr>
    <a:masterClrMapping/>
  </p:clrMapOvr>
  <p:transition spd="slow" advClick="0" advTm="500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8FA5F18-8C80-402A-ABE9-5EB3AA6E320C}"/>
              </a:ext>
            </a:extLst>
          </p:cNvPr>
          <p:cNvSpPr>
            <a:spLocks noGrp="1"/>
          </p:cNvSpPr>
          <p:nvPr>
            <p:ph type="title"/>
          </p:nvPr>
        </p:nvSpPr>
        <p:spPr/>
        <p:txBody>
          <a:bodyPr/>
          <a:lstStyle/>
          <a:p>
            <a:pPr algn="ctr"/>
            <a:r>
              <a:rPr lang="ru-RU" b="1" dirty="0">
                <a:solidFill>
                  <a:schemeClr val="bg1">
                    <a:lumMod val="65000"/>
                  </a:schemeClr>
                </a:solidFill>
                <a:latin typeface="Century Gothic" panose="020B0502020202020204" pitchFamily="34" charset="0"/>
              </a:rPr>
              <a:t>Авдотья Яковлевна Панаева</a:t>
            </a:r>
          </a:p>
        </p:txBody>
      </p:sp>
      <p:pic>
        <p:nvPicPr>
          <p:cNvPr id="5" name="Объект 4">
            <a:extLst>
              <a:ext uri="{FF2B5EF4-FFF2-40B4-BE49-F238E27FC236}">
                <a16:creationId xmlns:a16="http://schemas.microsoft.com/office/drawing/2014/main" xmlns="" id="{E97B1027-0AAB-4EDA-B194-47D7E8866E94}"/>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backgroundRemoval t="20167" b="98167" l="35250" r="77250">
                        <a14:foregroundMark x1="33836" y1="41906" x2="34168" y2="41599"/>
                        <a14:foregroundMark x1="34802" y1="41012" x2="34573" y2="41224"/>
                        <a14:foregroundMark x1="44362" y1="32160" x2="43823" y2="32659"/>
                        <a14:foregroundMark x1="33375" y1="42333" x2="31125" y2="50833"/>
                        <a14:foregroundMark x1="31125" y1="50833" x2="31000" y2="61833"/>
                        <a14:foregroundMark x1="31000" y1="61833" x2="38000" y2="90167"/>
                        <a14:foregroundMark x1="38000" y1="90167" x2="42500" y2="97167"/>
                        <a14:foregroundMark x1="42500" y1="97167" x2="51000" y2="99333"/>
                        <a14:foregroundMark x1="51000" y1="99333" x2="61250" y2="97333"/>
                        <a14:foregroundMark x1="61250" y1="97333" x2="66625" y2="92833"/>
                        <a14:foregroundMark x1="66625" y1="92833" x2="76500" y2="78667"/>
                        <a14:foregroundMark x1="76500" y1="78667" x2="76722" y2="76000"/>
                        <a14:foregroundMark x1="69899" y1="49904" x2="69625" y2="49167"/>
                        <a14:foregroundMark x1="71575" y1="76999" x2="72250" y2="92000"/>
                        <a14:foregroundMark x1="72250" y1="92000" x2="65625" y2="94000"/>
                        <a14:foregroundMark x1="65625" y1="94000" x2="59750" y2="93333"/>
                        <a14:foregroundMark x1="59750" y1="93333" x2="49875" y2="87833"/>
                        <a14:foregroundMark x1="49875" y1="87833" x2="46125" y2="87833"/>
                        <a14:foregroundMark x1="58750" y1="92333" x2="46125" y2="95833"/>
                        <a14:foregroundMark x1="46125" y1="95833" x2="51125" y2="98167"/>
                        <a14:foregroundMark x1="51125" y1="98167" x2="51125" y2="98167"/>
                        <a14:foregroundMark x1="54250" y1="24667" x2="55125" y2="24500"/>
                        <a14:backgroundMark x1="46125" y1="29833" x2="47375" y2="36667"/>
                        <a14:backgroundMark x1="47375" y1="36667" x2="41250" y2="48500"/>
                        <a14:backgroundMark x1="41250" y1="48500" x2="37625" y2="64000"/>
                        <a14:backgroundMark x1="58250" y1="28667" x2="58375" y2="35500"/>
                        <a14:backgroundMark x1="58375" y1="35500" x2="66000" y2="46167"/>
                        <a14:backgroundMark x1="66000" y1="46167" x2="71250" y2="68333"/>
                        <a14:backgroundMark x1="71250" y1="68333" x2="74000" y2="72333"/>
                        <a14:backgroundMark x1="72250" y1="52333" x2="71250" y2="68833"/>
                        <a14:backgroundMark x1="71250" y1="68833" x2="73125" y2="76333"/>
                        <a14:backgroundMark x1="73125" y1="76333" x2="76625" y2="67167"/>
                        <a14:backgroundMark x1="76625" y1="67167" x2="76750" y2="58833"/>
                        <a14:backgroundMark x1="76750" y1="58833" x2="74125" y2="69500"/>
                        <a14:backgroundMark x1="74125" y1="69500" x2="75375" y2="62500"/>
                        <a14:backgroundMark x1="75375" y1="62500" x2="75375" y2="62500"/>
                        <a14:backgroundMark x1="74500" y1="49667" x2="73625" y2="71667"/>
                        <a14:backgroundMark x1="73625" y1="71667" x2="76625" y2="62667"/>
                        <a14:backgroundMark x1="76625" y1="62667" x2="76625" y2="76000"/>
                        <a14:backgroundMark x1="69625" y1="50167" x2="71375" y2="52833"/>
                        <a14:backgroundMark x1="39375" y1="40000" x2="44625" y2="33833"/>
                        <a14:backgroundMark x1="44625" y1="33833" x2="38750" y2="37833"/>
                        <a14:backgroundMark x1="38750" y1="37833" x2="41750" y2="31833"/>
                        <a14:backgroundMark x1="41750" y1="31833" x2="35500" y2="41667"/>
                        <a14:backgroundMark x1="43250" y1="31333" x2="43750" y2="32000"/>
                        <a14:backgroundMark x1="34500" y1="42500" x2="34125" y2="42833"/>
                        <a14:backgroundMark x1="43875" y1="32500" x2="43625" y2="33833"/>
                        <a14:backgroundMark x1="35500" y1="41833" x2="35875" y2="40000"/>
                        <a14:backgroundMark x1="34500" y1="42500" x2="33250" y2="41667"/>
                        <a14:backgroundMark x1="34125" y1="42167" x2="34500" y2="39333"/>
                      </a14:backgroundRemoval>
                    </a14:imgEffect>
                    <a14:imgEffect>
                      <a14:sharpenSoften amount="50000"/>
                    </a14:imgEffect>
                  </a14:imgLayer>
                </a14:imgProps>
              </a:ext>
              <a:ext uri="{28A0092B-C50C-407E-A947-70E740481C1C}">
                <a14:useLocalDpi xmlns:a14="http://schemas.microsoft.com/office/drawing/2010/main" val="0"/>
              </a:ext>
            </a:extLst>
          </a:blip>
          <a:srcRect l="30645" t="11658" r="22902" b="2896"/>
          <a:stretch/>
        </p:blipFill>
        <p:spPr>
          <a:xfrm>
            <a:off x="7924799" y="735261"/>
            <a:ext cx="4267201" cy="5994403"/>
          </a:xfrm>
        </p:spPr>
      </p:pic>
      <p:sp>
        <p:nvSpPr>
          <p:cNvPr id="6" name="TextBox 5">
            <a:extLst>
              <a:ext uri="{FF2B5EF4-FFF2-40B4-BE49-F238E27FC236}">
                <a16:creationId xmlns:a16="http://schemas.microsoft.com/office/drawing/2014/main" xmlns="" id="{276831E0-C959-4400-B3EB-C3CBCED61DB6}"/>
              </a:ext>
            </a:extLst>
          </p:cNvPr>
          <p:cNvSpPr txBox="1"/>
          <p:nvPr/>
        </p:nvSpPr>
        <p:spPr>
          <a:xfrm>
            <a:off x="431132" y="1466685"/>
            <a:ext cx="8454189" cy="5262979"/>
          </a:xfrm>
          <a:prstGeom prst="rect">
            <a:avLst/>
          </a:prstGeom>
          <a:noFill/>
        </p:spPr>
        <p:txBody>
          <a:bodyPr wrap="square" rtlCol="0">
            <a:spAutoFit/>
          </a:bodyPr>
          <a:lstStyle/>
          <a:p>
            <a:r>
              <a:rPr lang="ru-RU" sz="2800" b="0" i="0" dirty="0">
                <a:solidFill>
                  <a:srgbClr val="000000"/>
                </a:solidFill>
                <a:effectLst/>
              </a:rPr>
              <a:t>Панаева (Головачева), Авдотья Яковлевна (1819 - 30.III.1893) - писательница. Гражданская жена Н. А. Некрасова с середины 40-х годов до 1864 года, когда вышла замуж за А. Ф. Головачева. В своих произведениях обращалась главным образом к теме общественного и семейного положения женщины. "Воспоминания" П. (СПБ, 1890), посвященные русской литературной и общественной жизни середины 19 века, не охватывая широкого круга вопросов идейной борьбы того времени, дают главным образом зарисовки жизни и быта многих выдающихся деятелей той эпохи..</a:t>
            </a:r>
            <a:endParaRPr lang="ru-RU" sz="2800" dirty="0"/>
          </a:p>
        </p:txBody>
      </p:sp>
    </p:spTree>
    <p:extLst>
      <p:ext uri="{BB962C8B-B14F-4D97-AF65-F5344CB8AC3E}">
        <p14:creationId xmlns:p14="http://schemas.microsoft.com/office/powerpoint/2010/main" val="72733743"/>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0C5C35F-9F05-4411-816D-82179F1BE0D3}"/>
              </a:ext>
            </a:extLst>
          </p:cNvPr>
          <p:cNvSpPr>
            <a:spLocks noGrp="1"/>
          </p:cNvSpPr>
          <p:nvPr>
            <p:ph type="title"/>
          </p:nvPr>
        </p:nvSpPr>
        <p:spPr/>
        <p:txBody>
          <a:bodyPr/>
          <a:lstStyle/>
          <a:p>
            <a:pPr algn="ctr"/>
            <a:r>
              <a:rPr lang="ru-RU" b="1" i="0" dirty="0">
                <a:solidFill>
                  <a:schemeClr val="bg2">
                    <a:lumMod val="50000"/>
                  </a:schemeClr>
                </a:solidFill>
                <a:effectLst/>
                <a:latin typeface="Century Gothic" panose="020B0502020202020204" pitchFamily="34" charset="0"/>
              </a:rPr>
              <a:t>Последние годы жизни</a:t>
            </a:r>
            <a:r>
              <a:rPr lang="ru-RU" b="1" i="0" dirty="0">
                <a:solidFill>
                  <a:srgbClr val="323749"/>
                </a:solidFill>
                <a:effectLst/>
                <a:latin typeface="Inter"/>
              </a:rPr>
              <a:t/>
            </a:r>
            <a:br>
              <a:rPr lang="ru-RU" b="1" i="0" dirty="0">
                <a:solidFill>
                  <a:srgbClr val="323749"/>
                </a:solidFill>
                <a:effectLst/>
                <a:latin typeface="Inter"/>
              </a:rPr>
            </a:br>
            <a:endParaRPr lang="ru-RU" dirty="0"/>
          </a:p>
        </p:txBody>
      </p:sp>
      <p:sp>
        <p:nvSpPr>
          <p:cNvPr id="3" name="Объект 2">
            <a:extLst>
              <a:ext uri="{FF2B5EF4-FFF2-40B4-BE49-F238E27FC236}">
                <a16:creationId xmlns:a16="http://schemas.microsoft.com/office/drawing/2014/main" xmlns="" id="{535F82DA-28CA-47C2-80A5-62CC508239CE}"/>
              </a:ext>
            </a:extLst>
          </p:cNvPr>
          <p:cNvSpPr>
            <a:spLocks noGrp="1"/>
          </p:cNvSpPr>
          <p:nvPr>
            <p:ph idx="1"/>
          </p:nvPr>
        </p:nvSpPr>
        <p:spPr>
          <a:xfrm>
            <a:off x="352926" y="1086779"/>
            <a:ext cx="6124074" cy="6160168"/>
          </a:xfrm>
        </p:spPr>
        <p:txBody>
          <a:bodyPr>
            <a:normAutofit fontScale="92500" lnSpcReduction="20000"/>
          </a:bodyPr>
          <a:lstStyle/>
          <a:p>
            <a:pPr marL="0" indent="0" algn="l">
              <a:buNone/>
            </a:pPr>
            <a:r>
              <a:rPr lang="ru-RU" sz="3000" b="0" i="0" dirty="0">
                <a:effectLst/>
              </a:rPr>
              <a:t>В начале 1875 года Некрасов тяжело заболел. Врачи обнаружили у него </a:t>
            </a:r>
            <a:r>
              <a:rPr lang="ru-RU" sz="3000" dirty="0"/>
              <a:t>рак кишечника</a:t>
            </a:r>
            <a:r>
              <a:rPr lang="ru-RU" sz="3000" b="0" i="0" dirty="0">
                <a:effectLst/>
              </a:rPr>
              <a:t> — неизлечимую болезнь, которая на два последующих года приковала его к постели. На это время его жизнь превратилась в медленную агонию. Некрасова оперировал специально прибывший из  хирург </a:t>
            </a:r>
            <a:r>
              <a:rPr lang="ru-RU" sz="3000" b="0" i="0" dirty="0" err="1">
                <a:effectLst/>
              </a:rPr>
              <a:t>Бильрот</a:t>
            </a:r>
            <a:r>
              <a:rPr lang="ru-RU" sz="3000" b="0" i="0" dirty="0">
                <a:effectLst/>
              </a:rPr>
              <a:t>, однако операция лишь ненамного продлила ему жизнь.</a:t>
            </a:r>
          </a:p>
          <a:p>
            <a:pPr marL="0" indent="0" algn="l">
              <a:buNone/>
            </a:pPr>
            <a:r>
              <a:rPr lang="ru-RU" sz="3000" b="0" i="0" dirty="0">
                <a:effectLst/>
              </a:rPr>
              <a:t>Вести о смертельной болезни поэта значительно подняли его популярность. Со всех концов России к нему в больших количествах стали приходить письма и телеграммы. Поддержка сильно помогла поэту в его страшных мучениях и вдохновила его на дальнейшее творчество.</a:t>
            </a:r>
          </a:p>
          <a:p>
            <a:pPr marL="0" indent="0">
              <a:buNone/>
            </a:pPr>
            <a:endParaRPr lang="ru-RU" dirty="0"/>
          </a:p>
        </p:txBody>
      </p:sp>
      <p:pic>
        <p:nvPicPr>
          <p:cNvPr id="5" name="Рисунок 4">
            <a:extLst>
              <a:ext uri="{FF2B5EF4-FFF2-40B4-BE49-F238E27FC236}">
                <a16:creationId xmlns:a16="http://schemas.microsoft.com/office/drawing/2014/main" xmlns="" id="{514A9FEA-2FFB-4D1D-9621-F954CF66CB3F}"/>
              </a:ext>
            </a:extLst>
          </p:cNvPr>
          <p:cNvPicPr>
            <a:picLocks noChangeAspect="1"/>
          </p:cNvPicPr>
          <p:nvPr/>
        </p:nvPicPr>
        <p:blipFill rotWithShape="1">
          <a:blip r:embed="rId2">
            <a:extLst>
              <a:ext uri="{28A0092B-C50C-407E-A947-70E740481C1C}">
                <a14:useLocalDpi xmlns:a14="http://schemas.microsoft.com/office/drawing/2010/main" val="0"/>
              </a:ext>
            </a:extLst>
          </a:blip>
          <a:srcRect t="10845" r="2992" b="7792"/>
          <a:stretch/>
        </p:blipFill>
        <p:spPr>
          <a:xfrm>
            <a:off x="6962274" y="1203157"/>
            <a:ext cx="4722686" cy="5439881"/>
          </a:xfrm>
          <a:prstGeom prst="rect">
            <a:avLst/>
          </a:prstGeom>
        </p:spPr>
      </p:pic>
    </p:spTree>
    <p:extLst>
      <p:ext uri="{BB962C8B-B14F-4D97-AF65-F5344CB8AC3E}">
        <p14:creationId xmlns:p14="http://schemas.microsoft.com/office/powerpoint/2010/main" val="3251379889"/>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0C5C35F-9F05-4411-816D-82179F1BE0D3}"/>
              </a:ext>
            </a:extLst>
          </p:cNvPr>
          <p:cNvSpPr>
            <a:spLocks noGrp="1"/>
          </p:cNvSpPr>
          <p:nvPr>
            <p:ph type="title"/>
          </p:nvPr>
        </p:nvSpPr>
        <p:spPr/>
        <p:txBody>
          <a:bodyPr/>
          <a:lstStyle/>
          <a:p>
            <a:pPr algn="ctr"/>
            <a:r>
              <a:rPr lang="ru-RU" b="1" i="0" dirty="0">
                <a:solidFill>
                  <a:schemeClr val="bg2">
                    <a:lumMod val="50000"/>
                  </a:schemeClr>
                </a:solidFill>
                <a:effectLst/>
                <a:latin typeface="Century Gothic" panose="020B0502020202020204" pitchFamily="34" charset="0"/>
              </a:rPr>
              <a:t>Последние годы жизни</a:t>
            </a:r>
            <a:r>
              <a:rPr lang="ru-RU" b="1" i="0" dirty="0">
                <a:solidFill>
                  <a:srgbClr val="323749"/>
                </a:solidFill>
                <a:effectLst/>
                <a:latin typeface="Inter"/>
              </a:rPr>
              <a:t/>
            </a:r>
            <a:br>
              <a:rPr lang="ru-RU" b="1" i="0" dirty="0">
                <a:solidFill>
                  <a:srgbClr val="323749"/>
                </a:solidFill>
                <a:effectLst/>
                <a:latin typeface="Inter"/>
              </a:rPr>
            </a:br>
            <a:endParaRPr lang="ru-RU" dirty="0"/>
          </a:p>
        </p:txBody>
      </p:sp>
      <p:sp>
        <p:nvSpPr>
          <p:cNvPr id="3" name="Объект 2">
            <a:extLst>
              <a:ext uri="{FF2B5EF4-FFF2-40B4-BE49-F238E27FC236}">
                <a16:creationId xmlns:a16="http://schemas.microsoft.com/office/drawing/2014/main" xmlns="" id="{535F82DA-28CA-47C2-80A5-62CC508239CE}"/>
              </a:ext>
            </a:extLst>
          </p:cNvPr>
          <p:cNvSpPr>
            <a:spLocks noGrp="1"/>
          </p:cNvSpPr>
          <p:nvPr>
            <p:ph idx="1"/>
          </p:nvPr>
        </p:nvSpPr>
        <p:spPr>
          <a:xfrm>
            <a:off x="405063" y="1203158"/>
            <a:ext cx="6124074" cy="5654842"/>
          </a:xfrm>
        </p:spPr>
        <p:txBody>
          <a:bodyPr>
            <a:normAutofit lnSpcReduction="10000"/>
          </a:bodyPr>
          <a:lstStyle/>
          <a:p>
            <a:pPr marL="0" indent="0" algn="l">
              <a:buNone/>
            </a:pPr>
            <a:r>
              <a:rPr lang="ru-RU" b="0" i="0" dirty="0">
                <a:solidFill>
                  <a:srgbClr val="202122"/>
                </a:solidFill>
                <a:effectLst/>
              </a:rPr>
              <a:t>В это нелёгкое для себя время он пишет «Последние песни», которые по искренности чувств относят к его лучшим творениям. В последние годы в его душе ясно вырисовывалось и сознание его значения в истории русского слова. Так, в колыбельной песне «Баю-баю» смерть говорит ему: </a:t>
            </a:r>
            <a:r>
              <a:rPr lang="ru-RU" b="0" i="1" dirty="0">
                <a:solidFill>
                  <a:srgbClr val="202122"/>
                </a:solidFill>
                <a:effectLst/>
              </a:rPr>
              <a:t>«Не бойся горького забвенья: уж я держу в руке моей венец любви, венец прощенья, дар кроткой родины твоей… Уступит свету мрак упрямый, услышишь песенку свою над Волгой, над Окой, над Камой, баю-баю-баю-баю!…»</a:t>
            </a:r>
            <a:endParaRPr lang="ru-RU" b="0" i="0" dirty="0">
              <a:solidFill>
                <a:srgbClr val="202122"/>
              </a:solidFill>
              <a:effectLst/>
            </a:endParaRPr>
          </a:p>
          <a:p>
            <a:pPr marL="0" indent="0">
              <a:buNone/>
            </a:pPr>
            <a:endParaRPr lang="ru-RU" dirty="0"/>
          </a:p>
        </p:txBody>
      </p:sp>
      <p:pic>
        <p:nvPicPr>
          <p:cNvPr id="5" name="Рисунок 4">
            <a:extLst>
              <a:ext uri="{FF2B5EF4-FFF2-40B4-BE49-F238E27FC236}">
                <a16:creationId xmlns:a16="http://schemas.microsoft.com/office/drawing/2014/main" xmlns="" id="{514A9FEA-2FFB-4D1D-9621-F954CF66CB3F}"/>
              </a:ext>
            </a:extLst>
          </p:cNvPr>
          <p:cNvPicPr>
            <a:picLocks noChangeAspect="1"/>
          </p:cNvPicPr>
          <p:nvPr/>
        </p:nvPicPr>
        <p:blipFill rotWithShape="1">
          <a:blip r:embed="rId2">
            <a:extLst>
              <a:ext uri="{28A0092B-C50C-407E-A947-70E740481C1C}">
                <a14:useLocalDpi xmlns:a14="http://schemas.microsoft.com/office/drawing/2010/main" val="0"/>
              </a:ext>
            </a:extLst>
          </a:blip>
          <a:srcRect t="10845" r="2992" b="7792"/>
          <a:stretch/>
        </p:blipFill>
        <p:spPr>
          <a:xfrm>
            <a:off x="6914148" y="1203158"/>
            <a:ext cx="4722686" cy="5439881"/>
          </a:xfrm>
          <a:prstGeom prst="rect">
            <a:avLst/>
          </a:prstGeom>
        </p:spPr>
      </p:pic>
    </p:spTree>
    <p:extLst>
      <p:ext uri="{BB962C8B-B14F-4D97-AF65-F5344CB8AC3E}">
        <p14:creationId xmlns:p14="http://schemas.microsoft.com/office/powerpoint/2010/main" val="244777507"/>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0C5C35F-9F05-4411-816D-82179F1BE0D3}"/>
              </a:ext>
            </a:extLst>
          </p:cNvPr>
          <p:cNvSpPr>
            <a:spLocks noGrp="1"/>
          </p:cNvSpPr>
          <p:nvPr>
            <p:ph type="title"/>
          </p:nvPr>
        </p:nvSpPr>
        <p:spPr/>
        <p:txBody>
          <a:bodyPr/>
          <a:lstStyle/>
          <a:p>
            <a:pPr algn="ctr"/>
            <a:r>
              <a:rPr lang="ru-RU" b="1" i="0" dirty="0">
                <a:solidFill>
                  <a:schemeClr val="bg2">
                    <a:lumMod val="50000"/>
                  </a:schemeClr>
                </a:solidFill>
                <a:effectLst/>
                <a:latin typeface="Century Gothic" panose="020B0502020202020204" pitchFamily="34" charset="0"/>
              </a:rPr>
              <a:t>Последние годы жизни</a:t>
            </a:r>
            <a:r>
              <a:rPr lang="ru-RU" b="1" i="0" dirty="0">
                <a:solidFill>
                  <a:srgbClr val="323749"/>
                </a:solidFill>
                <a:effectLst/>
                <a:latin typeface="Inter"/>
              </a:rPr>
              <a:t/>
            </a:r>
            <a:br>
              <a:rPr lang="ru-RU" b="1" i="0" dirty="0">
                <a:solidFill>
                  <a:srgbClr val="323749"/>
                </a:solidFill>
                <a:effectLst/>
                <a:latin typeface="Inter"/>
              </a:rPr>
            </a:br>
            <a:endParaRPr lang="ru-RU" dirty="0"/>
          </a:p>
        </p:txBody>
      </p:sp>
      <p:sp>
        <p:nvSpPr>
          <p:cNvPr id="3" name="Объект 2">
            <a:extLst>
              <a:ext uri="{FF2B5EF4-FFF2-40B4-BE49-F238E27FC236}">
                <a16:creationId xmlns:a16="http://schemas.microsoft.com/office/drawing/2014/main" xmlns="" id="{535F82DA-28CA-47C2-80A5-62CC508239CE}"/>
              </a:ext>
            </a:extLst>
          </p:cNvPr>
          <p:cNvSpPr>
            <a:spLocks noGrp="1"/>
          </p:cNvSpPr>
          <p:nvPr>
            <p:ph idx="1"/>
          </p:nvPr>
        </p:nvSpPr>
        <p:spPr>
          <a:xfrm>
            <a:off x="405063" y="1203158"/>
            <a:ext cx="6124074" cy="5654842"/>
          </a:xfrm>
        </p:spPr>
        <p:txBody>
          <a:bodyPr>
            <a:normAutofit/>
          </a:bodyPr>
          <a:lstStyle/>
          <a:p>
            <a:pPr marL="0" indent="0">
              <a:buNone/>
            </a:pPr>
            <a:r>
              <a:rPr lang="ru-RU" b="0" i="0" dirty="0">
                <a:effectLst/>
              </a:rPr>
              <a:t>В «Дневнике писателя» Достоевский писал: </a:t>
            </a:r>
            <a:r>
              <a:rPr lang="ru-RU" b="0" i="1" dirty="0">
                <a:effectLst/>
              </a:rPr>
              <a:t>«Я видел его в последний раз за месяц до его смерти. Он казался тогда почти уже трупом, так что странно было даже видеть, что такой труп говорит, шевелит губами. Но он не только говорил, но и сохранял всю ясность ума. Кажется, он всё ещё не верил в возможность близкой смерти. За неделю до смерти с ним был паралич правой стороны тела»</a:t>
            </a:r>
            <a:r>
              <a:rPr lang="ru-RU" b="0" i="0" dirty="0">
                <a:effectLst/>
              </a:rPr>
              <a:t>. Некрасов умер </a:t>
            </a:r>
            <a:r>
              <a:rPr lang="ru-RU" b="0" i="0" u="none" strike="noStrike" dirty="0">
                <a:effectLst/>
              </a:rPr>
              <a:t> 27 декабря 1877 года </a:t>
            </a:r>
            <a:r>
              <a:rPr lang="ru-RU" b="0" i="0" dirty="0">
                <a:effectLst/>
              </a:rPr>
              <a:t>(8 января 1878 года) в 8 часов вечера.</a:t>
            </a:r>
            <a:endParaRPr lang="ru-RU" dirty="0"/>
          </a:p>
        </p:txBody>
      </p:sp>
      <p:pic>
        <p:nvPicPr>
          <p:cNvPr id="5" name="Рисунок 4">
            <a:extLst>
              <a:ext uri="{FF2B5EF4-FFF2-40B4-BE49-F238E27FC236}">
                <a16:creationId xmlns:a16="http://schemas.microsoft.com/office/drawing/2014/main" xmlns="" id="{514A9FEA-2FFB-4D1D-9621-F954CF66CB3F}"/>
              </a:ext>
            </a:extLst>
          </p:cNvPr>
          <p:cNvPicPr>
            <a:picLocks noChangeAspect="1"/>
          </p:cNvPicPr>
          <p:nvPr/>
        </p:nvPicPr>
        <p:blipFill rotWithShape="1">
          <a:blip r:embed="rId2">
            <a:extLst>
              <a:ext uri="{28A0092B-C50C-407E-A947-70E740481C1C}">
                <a14:useLocalDpi xmlns:a14="http://schemas.microsoft.com/office/drawing/2010/main" val="0"/>
              </a:ext>
            </a:extLst>
          </a:blip>
          <a:srcRect t="10845" r="2992" b="7792"/>
          <a:stretch/>
        </p:blipFill>
        <p:spPr>
          <a:xfrm>
            <a:off x="6914148" y="1203158"/>
            <a:ext cx="4722686" cy="5439881"/>
          </a:xfrm>
          <a:prstGeom prst="rect">
            <a:avLst/>
          </a:prstGeom>
        </p:spPr>
      </p:pic>
    </p:spTree>
    <p:extLst>
      <p:ext uri="{BB962C8B-B14F-4D97-AF65-F5344CB8AC3E}">
        <p14:creationId xmlns:p14="http://schemas.microsoft.com/office/powerpoint/2010/main" val="1075329427"/>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371FD66-9EE5-4426-9989-8912CCBF3E6A}"/>
              </a:ext>
            </a:extLst>
          </p:cNvPr>
          <p:cNvSpPr>
            <a:spLocks noGrp="1"/>
          </p:cNvSpPr>
          <p:nvPr>
            <p:ph type="title"/>
          </p:nvPr>
        </p:nvSpPr>
        <p:spPr/>
        <p:txBody>
          <a:bodyPr>
            <a:noAutofit/>
          </a:bodyPr>
          <a:lstStyle/>
          <a:p>
            <a:pPr algn="ctr"/>
            <a:r>
              <a:rPr lang="ru-RU" b="1" i="0" dirty="0">
                <a:solidFill>
                  <a:schemeClr val="tx1">
                    <a:lumMod val="50000"/>
                    <a:lumOff val="50000"/>
                  </a:schemeClr>
                </a:solidFill>
                <a:effectLst/>
                <a:latin typeface="Century Gothic" panose="020B0502020202020204" pitchFamily="34" charset="0"/>
              </a:rPr>
              <a:t>20 интересных фактов о Некрасове</a:t>
            </a:r>
            <a:r>
              <a:rPr lang="ru-RU" b="1" i="0" dirty="0">
                <a:solidFill>
                  <a:srgbClr val="444444"/>
                </a:solidFill>
                <a:effectLst/>
                <a:latin typeface="Century Gothic" panose="020B0502020202020204" pitchFamily="34" charset="0"/>
              </a:rPr>
              <a:t/>
            </a:r>
            <a:br>
              <a:rPr lang="ru-RU" b="1" i="0" dirty="0">
                <a:solidFill>
                  <a:srgbClr val="444444"/>
                </a:solidFill>
                <a:effectLst/>
                <a:latin typeface="Century Gothic" panose="020B0502020202020204" pitchFamily="34" charset="0"/>
              </a:rPr>
            </a:br>
            <a:endParaRPr lang="ru-RU" b="1" dirty="0">
              <a:latin typeface="Century Gothic" panose="020B0502020202020204" pitchFamily="34" charset="0"/>
            </a:endParaRPr>
          </a:p>
        </p:txBody>
      </p:sp>
      <p:sp>
        <p:nvSpPr>
          <p:cNvPr id="3" name="Объект 2">
            <a:extLst>
              <a:ext uri="{FF2B5EF4-FFF2-40B4-BE49-F238E27FC236}">
                <a16:creationId xmlns:a16="http://schemas.microsoft.com/office/drawing/2014/main" xmlns="" id="{80621325-613E-49E2-A749-81E46DAC7E86}"/>
              </a:ext>
            </a:extLst>
          </p:cNvPr>
          <p:cNvSpPr>
            <a:spLocks noGrp="1"/>
          </p:cNvSpPr>
          <p:nvPr>
            <p:ph idx="1"/>
          </p:nvPr>
        </p:nvSpPr>
        <p:spPr>
          <a:xfrm>
            <a:off x="0" y="1494320"/>
            <a:ext cx="12192000" cy="5363679"/>
          </a:xfrm>
        </p:spPr>
        <p:txBody>
          <a:bodyPr>
            <a:normAutofit fontScale="25000" lnSpcReduction="20000"/>
          </a:bodyPr>
          <a:lstStyle/>
          <a:p>
            <a:pPr marL="0" indent="0" fontAlgn="base">
              <a:buNone/>
            </a:pPr>
            <a:r>
              <a:rPr lang="ru-RU" sz="11200" b="0" i="0" dirty="0">
                <a:effectLst/>
              </a:rPr>
              <a:t> 1. Большая часть творчества Некрасова посвящена простому народу и его страданиям. Это сделало его известным именно среди крестьянского сословия, и даже неграмотные люди, не умевшие читать, передавали его стихи из уст в уста.</a:t>
            </a:r>
          </a:p>
          <a:p>
            <a:pPr marL="0" indent="0" fontAlgn="base">
              <a:buNone/>
            </a:pPr>
            <a:r>
              <a:rPr lang="ru-RU" sz="11200" b="0" i="0" dirty="0">
                <a:effectLst/>
              </a:rPr>
              <a:t> 2. Николай Алексеевич стал первым человеком, кто рискнул соединить элегию, лирические и сатирические мотивы в рамках одного стихотворения. Эти смелые эксперименты, впрочем, оказались очень удачными.</a:t>
            </a:r>
          </a:p>
          <a:p>
            <a:pPr marL="0" indent="0" fontAlgn="base">
              <a:buNone/>
            </a:pPr>
            <a:r>
              <a:rPr lang="ru-RU" sz="11200" b="0" i="0" dirty="0">
                <a:effectLst/>
              </a:rPr>
              <a:t> 3. В краткой биографии Некрасова упоминается, что его дед проиграл в карты почти всё семейное состояние. Это пагубное пристрастие не миновало и его отца, которого поэт позднее вывел в своих стихотворениях, как дикаря, деспота и тирана.</a:t>
            </a:r>
          </a:p>
          <a:p>
            <a:pPr marL="0" indent="0" fontAlgn="base">
              <a:buNone/>
            </a:pPr>
            <a:r>
              <a:rPr lang="ru-RU" sz="11200" dirty="0"/>
              <a:t> 4. </a:t>
            </a:r>
            <a:r>
              <a:rPr lang="ru-RU" sz="11200" b="0" i="0" dirty="0">
                <a:effectLst/>
              </a:rPr>
              <a:t>Он создал в своих стихах настоящий культ матери. Пожалуй, ни один из поэтов никогда не посвящал своей матери так много стихов, как это сделал Некрасов.</a:t>
            </a:r>
          </a:p>
          <a:p>
            <a:pPr marL="0" indent="0" fontAlgn="base">
              <a:buNone/>
            </a:pPr>
            <a:endParaRPr lang="ru-RU" sz="11200" b="0" i="0" dirty="0">
              <a:effectLst/>
            </a:endParaRPr>
          </a:p>
          <a:p>
            <a:pPr marL="0" indent="0" algn="l" fontAlgn="base">
              <a:buNone/>
            </a:pPr>
            <a:endParaRPr lang="ru-RU" sz="11200" b="0" i="0" dirty="0">
              <a:effectLst/>
            </a:endParaRPr>
          </a:p>
        </p:txBody>
      </p:sp>
      <p:sp>
        <p:nvSpPr>
          <p:cNvPr id="4" name="Объект 2">
            <a:extLst>
              <a:ext uri="{FF2B5EF4-FFF2-40B4-BE49-F238E27FC236}">
                <a16:creationId xmlns:a16="http://schemas.microsoft.com/office/drawing/2014/main" xmlns="" id="{F7303C4C-CE3C-4017-BA5A-62D8CAD6EB51}"/>
              </a:ext>
            </a:extLst>
          </p:cNvPr>
          <p:cNvSpPr txBox="1">
            <a:spLocks/>
          </p:cNvSpPr>
          <p:nvPr/>
        </p:nvSpPr>
        <p:spPr>
          <a:xfrm>
            <a:off x="0" y="1494320"/>
            <a:ext cx="12192000" cy="5363679"/>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ru-RU" sz="11200" dirty="0"/>
              <a:t> </a:t>
            </a:r>
            <a:r>
              <a:rPr lang="ru-RU" sz="11200" b="1" dirty="0"/>
              <a:t>1. </a:t>
            </a:r>
            <a:r>
              <a:rPr lang="ru-RU" sz="11200" dirty="0"/>
              <a:t>Большая часть творчества Некрасова посвящена простому народу и его страданиям. Это сделало его известным именно среди крестьянского сословия, и даже неграмотные люди, не умевшие читать, передавали его стихи из уст в уста.</a:t>
            </a:r>
          </a:p>
          <a:p>
            <a:pPr marL="0" indent="0" fontAlgn="base">
              <a:buFont typeface="Arial" panose="020B0604020202020204" pitchFamily="34" charset="0"/>
              <a:buNone/>
            </a:pPr>
            <a:r>
              <a:rPr lang="ru-RU" sz="11200" dirty="0"/>
              <a:t> </a:t>
            </a:r>
            <a:r>
              <a:rPr lang="ru-RU" sz="11200" b="1" dirty="0"/>
              <a:t>2. </a:t>
            </a:r>
            <a:r>
              <a:rPr lang="ru-RU" sz="11200" dirty="0"/>
              <a:t>Николай Алексеевич стал первым человеком, кто рискнул соединить элегию, лирические и сатирические мотивы в рамках одного стихотворения. Эти смелые эксперименты, впрочем, оказались очень удачными.</a:t>
            </a:r>
          </a:p>
          <a:p>
            <a:pPr marL="0" indent="0" fontAlgn="base">
              <a:buFont typeface="Arial" panose="020B0604020202020204" pitchFamily="34" charset="0"/>
              <a:buNone/>
            </a:pPr>
            <a:r>
              <a:rPr lang="ru-RU" sz="11200" dirty="0"/>
              <a:t> </a:t>
            </a:r>
            <a:r>
              <a:rPr lang="ru-RU" sz="11200" b="1" dirty="0"/>
              <a:t>3. </a:t>
            </a:r>
            <a:r>
              <a:rPr lang="ru-RU" sz="11200" dirty="0"/>
              <a:t>В краткой биографии Некрасова упоминается, что его дед проиграл в карты почти всё семейное состояние. Это пагубное пристрастие не миновало и его отца, которого поэт позднее вывел в своих стихотворениях, как дикаря, деспота и тирана.</a:t>
            </a:r>
          </a:p>
          <a:p>
            <a:pPr marL="0" indent="0" fontAlgn="base">
              <a:buFont typeface="Arial" panose="020B0604020202020204" pitchFamily="34" charset="0"/>
              <a:buNone/>
            </a:pPr>
            <a:r>
              <a:rPr lang="ru-RU" sz="11200" dirty="0"/>
              <a:t> </a:t>
            </a:r>
            <a:r>
              <a:rPr lang="ru-RU" sz="11200" b="1" dirty="0"/>
              <a:t>4. </a:t>
            </a:r>
            <a:r>
              <a:rPr lang="ru-RU" sz="11200" dirty="0"/>
              <a:t>Он создал в своих стихах настоящий культ матери. Пожалуй, ни один из поэтов никогда не посвящал своей матери так много стихов, как это сделал Некрасов.</a:t>
            </a:r>
          </a:p>
          <a:p>
            <a:pPr marL="0" indent="0" fontAlgn="base">
              <a:buFont typeface="Arial" panose="020B0604020202020204" pitchFamily="34" charset="0"/>
              <a:buNone/>
            </a:pPr>
            <a:endParaRPr lang="ru-RU" sz="11200" dirty="0"/>
          </a:p>
          <a:p>
            <a:pPr marL="0" indent="0" fontAlgn="base">
              <a:buFont typeface="Arial" panose="020B0604020202020204" pitchFamily="34" charset="0"/>
              <a:buNone/>
            </a:pPr>
            <a:endParaRPr lang="ru-RU" sz="11200" dirty="0"/>
          </a:p>
        </p:txBody>
      </p:sp>
    </p:spTree>
    <p:extLst>
      <p:ext uri="{BB962C8B-B14F-4D97-AF65-F5344CB8AC3E}">
        <p14:creationId xmlns:p14="http://schemas.microsoft.com/office/powerpoint/2010/main" val="679989985"/>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hidden="1">
            <a:extLst>
              <a:ext uri="{FF2B5EF4-FFF2-40B4-BE49-F238E27FC236}">
                <a16:creationId xmlns:a16="http://schemas.microsoft.com/office/drawing/2014/main" xmlns="" id="{1FE5DCF6-42C0-4B93-A876-0847F5A93800}"/>
              </a:ext>
            </a:extLst>
          </p:cNvPr>
          <p:cNvSpPr>
            <a:spLocks noGrp="1"/>
          </p:cNvSpPr>
          <p:nvPr>
            <p:ph type="title"/>
          </p:nvPr>
        </p:nvSpPr>
        <p:spPr/>
        <p:txBody>
          <a:bodyPr/>
          <a:lstStyle/>
          <a:p>
            <a:endParaRPr lang="ru-RU" dirty="0"/>
          </a:p>
        </p:txBody>
      </p:sp>
      <p:sp>
        <p:nvSpPr>
          <p:cNvPr id="3" name="Объект 2">
            <a:extLst>
              <a:ext uri="{FF2B5EF4-FFF2-40B4-BE49-F238E27FC236}">
                <a16:creationId xmlns:a16="http://schemas.microsoft.com/office/drawing/2014/main" xmlns="" id="{635182A2-0B46-4884-9DD6-7B8178DD8CC3}"/>
              </a:ext>
            </a:extLst>
          </p:cNvPr>
          <p:cNvSpPr>
            <a:spLocks noGrp="1"/>
          </p:cNvSpPr>
          <p:nvPr>
            <p:ph idx="1"/>
          </p:nvPr>
        </p:nvSpPr>
        <p:spPr>
          <a:xfrm>
            <a:off x="0" y="0"/>
            <a:ext cx="12192000" cy="6858000"/>
          </a:xfrm>
        </p:spPr>
        <p:txBody>
          <a:bodyPr>
            <a:normAutofit lnSpcReduction="10000"/>
          </a:bodyPr>
          <a:lstStyle/>
          <a:p>
            <a:pPr marL="0" indent="0" algn="l" fontAlgn="base">
              <a:buNone/>
            </a:pPr>
            <a:r>
              <a:rPr lang="ru-RU" b="0" i="0" dirty="0">
                <a:effectLst/>
              </a:rPr>
              <a:t> </a:t>
            </a:r>
            <a:r>
              <a:rPr lang="ru-RU" b="1" i="0" dirty="0">
                <a:effectLst/>
              </a:rPr>
              <a:t>5. </a:t>
            </a:r>
            <a:r>
              <a:rPr lang="ru-RU" b="0" i="0" dirty="0">
                <a:effectLst/>
              </a:rPr>
              <a:t>Одним из самых известных его произведения является поэма в 4-х частях “Кому на Руси жить хорошо”. Вообще она должна была состоять из 8 частей, но в какой-то момент Николай Алексеевич, чувствуя приближение скорой смерти, постарался придать завершённость четвёртой части, над которой в тот момент работал.</a:t>
            </a:r>
          </a:p>
          <a:p>
            <a:pPr marL="0" indent="0" algn="l" fontAlgn="base">
              <a:buNone/>
            </a:pPr>
            <a:r>
              <a:rPr lang="ru-RU" b="0" i="0" dirty="0">
                <a:effectLst/>
              </a:rPr>
              <a:t> </a:t>
            </a:r>
            <a:r>
              <a:rPr lang="ru-RU" b="1" i="0" dirty="0">
                <a:effectLst/>
              </a:rPr>
              <a:t>6.</a:t>
            </a:r>
            <a:r>
              <a:rPr lang="ru-RU" b="0" i="0" dirty="0">
                <a:effectLst/>
              </a:rPr>
              <a:t> Когда ему было всего 17 лет, он оказался в Петербурге без материальной поддержки со стороны семьи. Отец лишил его помощи из-за того, что Некрасов предпочёл литературную карьеру военной службе. Выручил Николая Алексеевича в этой непростой ситуации знаменитый литературный критик </a:t>
            </a:r>
            <a:r>
              <a:rPr lang="ru-RU" b="0" i="0" u="sng" dirty="0">
                <a:effectLst/>
                <a:hlinkClick r:id="rId2" tooltip="25 интересных фактов о Белинском">
                  <a:extLst>
                    <a:ext uri="{A12FA001-AC4F-418D-AE19-62706E023703}">
                      <ahyp:hlinkClr xmlns:ahyp="http://schemas.microsoft.com/office/drawing/2018/hyperlinkcolor" xmlns="" val="tx"/>
                    </a:ext>
                  </a:extLst>
                </a:hlinkClick>
              </a:rPr>
              <a:t>Белинский</a:t>
            </a:r>
            <a:r>
              <a:rPr lang="ru-RU" b="0" i="0" dirty="0">
                <a:effectLst/>
              </a:rPr>
              <a:t>.</a:t>
            </a:r>
          </a:p>
          <a:p>
            <a:pPr marL="0" indent="0" algn="l" fontAlgn="base">
              <a:buNone/>
            </a:pPr>
            <a:r>
              <a:rPr lang="ru-RU" b="0" i="0" dirty="0">
                <a:effectLst/>
              </a:rPr>
              <a:t> </a:t>
            </a:r>
            <a:r>
              <a:rPr lang="ru-RU" b="1" i="0" dirty="0">
                <a:effectLst/>
              </a:rPr>
              <a:t>7. </a:t>
            </a:r>
            <a:r>
              <a:rPr lang="ru-RU" b="0" i="0" dirty="0">
                <a:effectLst/>
              </a:rPr>
              <a:t>Николай Некрасов выкупил журнал “Современник”, основанный </a:t>
            </a:r>
            <a:r>
              <a:rPr lang="ru-RU" b="0" i="0" u="sng" dirty="0">
                <a:effectLst/>
                <a:hlinkClick r:id="rId3" tooltip="50 интересных фактов о Пушкине">
                  <a:extLst>
                    <a:ext uri="{A12FA001-AC4F-418D-AE19-62706E023703}">
                      <ahyp:hlinkClr xmlns:ahyp="http://schemas.microsoft.com/office/drawing/2018/hyperlinkcolor" xmlns="" val="tx"/>
                    </a:ext>
                  </a:extLst>
                </a:hlinkClick>
              </a:rPr>
              <a:t>Пушкиным</a:t>
            </a:r>
            <a:r>
              <a:rPr lang="ru-RU" b="0" i="0" dirty="0">
                <a:effectLst/>
              </a:rPr>
              <a:t>, и успешно его развивал. Но после того, как журнал стал постепенно склоняться к революционным идеям, он был закрыт царской цензурой. Его закрытия потребовал лично император </a:t>
            </a:r>
            <a:r>
              <a:rPr lang="ru-RU" b="0" i="0" u="sng" dirty="0">
                <a:effectLst/>
                <a:hlinkClick r:id="rId4" tooltip="35 интересных фактов об Александре II">
                  <a:extLst>
                    <a:ext uri="{A12FA001-AC4F-418D-AE19-62706E023703}">
                      <ahyp:hlinkClr xmlns:ahyp="http://schemas.microsoft.com/office/drawing/2018/hyperlinkcolor" xmlns="" val="tx"/>
                    </a:ext>
                  </a:extLst>
                </a:hlinkClick>
              </a:rPr>
              <a:t>Александр II</a:t>
            </a:r>
            <a:r>
              <a:rPr lang="ru-RU" b="0" i="0" dirty="0">
                <a:effectLst/>
                <a:latin typeface="Arial" panose="020B0604020202020204" pitchFamily="34" charset="0"/>
              </a:rPr>
              <a:t>.</a:t>
            </a:r>
          </a:p>
          <a:p>
            <a:pPr marL="0" indent="0" fontAlgn="base">
              <a:buNone/>
            </a:pPr>
            <a:r>
              <a:rPr lang="ru-RU" dirty="0">
                <a:latin typeface="Arial" panose="020B0604020202020204" pitchFamily="34" charset="0"/>
              </a:rPr>
              <a:t> </a:t>
            </a:r>
            <a:r>
              <a:rPr lang="ru-RU" b="1" dirty="0">
                <a:latin typeface="Arial" panose="020B0604020202020204" pitchFamily="34" charset="0"/>
              </a:rPr>
              <a:t>8.</a:t>
            </a:r>
            <a:r>
              <a:rPr lang="ru-RU" dirty="0">
                <a:latin typeface="Arial" panose="020B0604020202020204" pitchFamily="34" charset="0"/>
              </a:rPr>
              <a:t> </a:t>
            </a:r>
            <a:r>
              <a:rPr lang="ru-RU" b="0" i="0" dirty="0">
                <a:effectLst/>
              </a:rPr>
              <a:t>Отношения с отцом у него всегда были не слишком хорошими. Из-за того, что юный Некрасов посмел его ослушаться, отец даже оставил его без наследства. Правда, поэта это не слишком взволновало.</a:t>
            </a:r>
          </a:p>
          <a:p>
            <a:pPr marL="0" indent="0" algn="l" fontAlgn="base">
              <a:buNone/>
            </a:pPr>
            <a:endParaRPr lang="ru-RU" b="0" i="0" dirty="0">
              <a:effectLst/>
              <a:latin typeface="Arial" panose="020B0604020202020204" pitchFamily="34" charset="0"/>
            </a:endParaRPr>
          </a:p>
          <a:p>
            <a:pPr marL="0" indent="0">
              <a:buNone/>
            </a:pPr>
            <a:endParaRPr lang="ru-RU" dirty="0"/>
          </a:p>
        </p:txBody>
      </p:sp>
    </p:spTree>
    <p:extLst>
      <p:ext uri="{BB962C8B-B14F-4D97-AF65-F5344CB8AC3E}">
        <p14:creationId xmlns:p14="http://schemas.microsoft.com/office/powerpoint/2010/main" val="975898216"/>
      </p:ext>
    </p:extLst>
  </p:cSld>
  <p:clrMapOvr>
    <a:masterClrMapping/>
  </p:clrMapOvr>
  <p:transition spd="slow" advClick="0" advTm="5000">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hidden="1">
            <a:extLst>
              <a:ext uri="{FF2B5EF4-FFF2-40B4-BE49-F238E27FC236}">
                <a16:creationId xmlns:a16="http://schemas.microsoft.com/office/drawing/2014/main" xmlns="" id="{349F170D-9CF4-48A2-A313-DEAB72923954}"/>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A02AB539-5BE0-46FA-AC70-2E9DF0723E55}"/>
              </a:ext>
            </a:extLst>
          </p:cNvPr>
          <p:cNvSpPr>
            <a:spLocks noGrp="1"/>
          </p:cNvSpPr>
          <p:nvPr>
            <p:ph idx="1"/>
          </p:nvPr>
        </p:nvSpPr>
        <p:spPr>
          <a:xfrm>
            <a:off x="0" y="300268"/>
            <a:ext cx="6096000" cy="6557732"/>
          </a:xfrm>
        </p:spPr>
        <p:txBody>
          <a:bodyPr/>
          <a:lstStyle/>
          <a:p>
            <a:pPr marL="0" indent="0" algn="l" fontAlgn="base">
              <a:buNone/>
            </a:pPr>
            <a:r>
              <a:rPr lang="ru-RU" b="1" i="0" dirty="0">
                <a:solidFill>
                  <a:srgbClr val="666666"/>
                </a:solidFill>
                <a:effectLst/>
                <a:latin typeface="Arial" panose="020B0604020202020204" pitchFamily="34" charset="0"/>
              </a:rPr>
              <a:t> </a:t>
            </a:r>
            <a:r>
              <a:rPr lang="ru-RU" b="1" i="0" dirty="0">
                <a:effectLst/>
                <a:latin typeface="Arial" panose="020B0604020202020204" pitchFamily="34" charset="0"/>
              </a:rPr>
              <a:t>9. </a:t>
            </a:r>
            <a:r>
              <a:rPr lang="ru-RU" b="0" i="0" dirty="0">
                <a:effectLst/>
              </a:rPr>
              <a:t>Последние два года он был практически прикован к постели из-за рака кишечника. Чтобы прооперировать его, известный хирург приезжал даже из Австрии, но это не помогло.</a:t>
            </a:r>
          </a:p>
          <a:p>
            <a:pPr marL="0" indent="0" algn="l" fontAlgn="base">
              <a:buNone/>
            </a:pPr>
            <a:r>
              <a:rPr lang="ru-RU" b="1" i="0" dirty="0">
                <a:effectLst/>
              </a:rPr>
              <a:t> 10. </a:t>
            </a:r>
            <a:r>
              <a:rPr lang="ru-RU" b="0" i="0" dirty="0">
                <a:effectLst/>
              </a:rPr>
              <a:t>Похороны Некрасова стали первым случаем всенародной отдачи последних почестей писателю, и сопровождались литературно-политической демонстрацией. В последний путь его, несмотря на сильный мороз, провожала толпа в несколько тысяч человек.</a:t>
            </a:r>
          </a:p>
          <a:p>
            <a:pPr marL="0" indent="0" algn="l" fontAlgn="base">
              <a:buNone/>
            </a:pPr>
            <a:endParaRPr lang="ru-RU" b="0" i="0" dirty="0">
              <a:effectLst/>
            </a:endParaRPr>
          </a:p>
          <a:p>
            <a:pPr marL="0" indent="0">
              <a:buNone/>
            </a:pPr>
            <a:endParaRPr lang="ru-RU" dirty="0"/>
          </a:p>
        </p:txBody>
      </p:sp>
      <p:pic>
        <p:nvPicPr>
          <p:cNvPr id="5" name="Рисунок 4">
            <a:extLst>
              <a:ext uri="{FF2B5EF4-FFF2-40B4-BE49-F238E27FC236}">
                <a16:creationId xmlns:a16="http://schemas.microsoft.com/office/drawing/2014/main" xmlns="" id="{E3721B93-B619-48F2-AA7D-D3DEFB8D27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9350" y="300268"/>
            <a:ext cx="5276850" cy="6257464"/>
          </a:xfrm>
          <a:prstGeom prst="rect">
            <a:avLst/>
          </a:prstGeom>
        </p:spPr>
      </p:pic>
    </p:spTree>
    <p:extLst>
      <p:ext uri="{BB962C8B-B14F-4D97-AF65-F5344CB8AC3E}">
        <p14:creationId xmlns:p14="http://schemas.microsoft.com/office/powerpoint/2010/main" val="3587674224"/>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hidden="1">
            <a:extLst>
              <a:ext uri="{FF2B5EF4-FFF2-40B4-BE49-F238E27FC236}">
                <a16:creationId xmlns:a16="http://schemas.microsoft.com/office/drawing/2014/main" xmlns="" id="{D2113279-2693-44DE-A65A-9975BB9B88F4}"/>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E4DE3BDE-EB58-43B7-84BF-FAE1BCA50737}"/>
              </a:ext>
            </a:extLst>
          </p:cNvPr>
          <p:cNvSpPr>
            <a:spLocks noGrp="1"/>
          </p:cNvSpPr>
          <p:nvPr>
            <p:ph idx="1"/>
          </p:nvPr>
        </p:nvSpPr>
        <p:spPr>
          <a:xfrm>
            <a:off x="0" y="0"/>
            <a:ext cx="12192000" cy="6858000"/>
          </a:xfrm>
        </p:spPr>
        <p:txBody>
          <a:bodyPr/>
          <a:lstStyle/>
          <a:p>
            <a:pPr marL="0" indent="0">
              <a:buNone/>
            </a:pPr>
            <a:r>
              <a:rPr lang="ru-RU" dirty="0"/>
              <a:t>Материалы и сайты:</a:t>
            </a:r>
          </a:p>
          <a:p>
            <a:pPr marL="0" indent="0">
              <a:buNone/>
            </a:pPr>
            <a:r>
              <a:rPr lang="en-US" dirty="0">
                <a:hlinkClick r:id="rId2"/>
              </a:rPr>
              <a:t>https://jeisport.ru/zhizn-i-tvorchestvo-nekrasova-kratkoe-soderzhanie-nekrasov-nikolai-alekseevich/</a:t>
            </a:r>
            <a:endParaRPr lang="ru-RU" dirty="0"/>
          </a:p>
          <a:p>
            <a:pPr marL="0" indent="0">
              <a:buNone/>
            </a:pPr>
            <a:r>
              <a:rPr lang="en-US" dirty="0">
                <a:hlinkClick r:id="rId3"/>
              </a:rPr>
              <a:t>https://ru.wikipedia.org/</a:t>
            </a:r>
            <a:endParaRPr lang="ru-RU" dirty="0"/>
          </a:p>
          <a:p>
            <a:pPr marL="0" indent="0">
              <a:buNone/>
            </a:pPr>
            <a:r>
              <a:rPr lang="en-US" dirty="0">
                <a:hlinkClick r:id="rId4"/>
              </a:rPr>
              <a:t>http://hrono.ru/biograf/bio_p/panaeva.php</a:t>
            </a:r>
            <a:endParaRPr lang="ru-RU" dirty="0"/>
          </a:p>
          <a:p>
            <a:pPr marL="0" indent="0">
              <a:buNone/>
            </a:pPr>
            <a:r>
              <a:rPr lang="en-US" dirty="0">
                <a:hlinkClick r:id="rId5"/>
              </a:rPr>
              <a:t>https://www.liveinternet.ru/users/ptaxa4/post369360599</a:t>
            </a:r>
            <a:endParaRPr lang="ru-RU" dirty="0"/>
          </a:p>
          <a:p>
            <a:pPr marL="0" indent="0">
              <a:buNone/>
            </a:pPr>
            <a:r>
              <a:rPr lang="en-US" dirty="0">
                <a:hlinkClick r:id="rId6"/>
              </a:rPr>
              <a:t>https://go.mail.ru/search_images</a:t>
            </a:r>
            <a:r>
              <a:rPr lang="ru-RU" dirty="0"/>
              <a:t> </a:t>
            </a:r>
          </a:p>
          <a:p>
            <a:pPr marL="0" indent="0">
              <a:buNone/>
            </a:pPr>
            <a:r>
              <a:rPr lang="en-US" dirty="0">
                <a:hlinkClick r:id="rId7"/>
              </a:rPr>
              <a:t>https://faktrus.ru/20-%D1%84%D0%B0%D0%BA%D1%82%D0%BE%D0%B2-%D0%BE-%D0%BD%D0%B5%D0%BA%D1%80%D0%B0%D1%81%D0%BE%D0%B2%D0%B5/</a:t>
            </a:r>
            <a:endParaRPr lang="ru-RU" dirty="0"/>
          </a:p>
          <a:p>
            <a:pPr marL="0" indent="0">
              <a:buNone/>
            </a:pPr>
            <a:r>
              <a:rPr lang="ru-RU" dirty="0"/>
              <a:t>и др.</a:t>
            </a:r>
          </a:p>
          <a:p>
            <a:pPr marL="0" indent="0">
              <a:buNone/>
            </a:pPr>
            <a:endParaRPr lang="ru-RU" dirty="0"/>
          </a:p>
          <a:p>
            <a:pPr marL="0" indent="0">
              <a:buNone/>
            </a:pPr>
            <a:endParaRPr lang="ru-RU" dirty="0"/>
          </a:p>
        </p:txBody>
      </p:sp>
    </p:spTree>
    <p:extLst>
      <p:ext uri="{BB962C8B-B14F-4D97-AF65-F5344CB8AC3E}">
        <p14:creationId xmlns:p14="http://schemas.microsoft.com/office/powerpoint/2010/main" val="2969161256"/>
      </p:ext>
    </p:extLst>
  </p:cSld>
  <p:clrMapOvr>
    <a:masterClrMapping/>
  </p:clrMapOvr>
  <p:transition spd="slow" advClick="0" advTm="500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3895F79-E429-407E-857B-4B7EF5F7C8F2}"/>
              </a:ext>
            </a:extLst>
          </p:cNvPr>
          <p:cNvSpPr>
            <a:spLocks noGrp="1"/>
          </p:cNvSpPr>
          <p:nvPr>
            <p:ph type="title"/>
          </p:nvPr>
        </p:nvSpPr>
        <p:spPr>
          <a:xfrm>
            <a:off x="569843" y="365125"/>
            <a:ext cx="10783957" cy="1325563"/>
          </a:xfrm>
        </p:spPr>
        <p:txBody>
          <a:bodyPr/>
          <a:lstStyle/>
          <a:p>
            <a:pPr algn="ctr"/>
            <a:r>
              <a:rPr lang="ru-RU" b="1" dirty="0">
                <a:solidFill>
                  <a:schemeClr val="bg1">
                    <a:lumMod val="50000"/>
                  </a:schemeClr>
                </a:solidFill>
                <a:latin typeface="Century Gothic" panose="020B0502020202020204" pitchFamily="34" charset="0"/>
              </a:rPr>
              <a:t>Образование и начало творческого пути</a:t>
            </a:r>
          </a:p>
        </p:txBody>
      </p:sp>
      <p:sp>
        <p:nvSpPr>
          <p:cNvPr id="3" name="Объект 2">
            <a:extLst>
              <a:ext uri="{FF2B5EF4-FFF2-40B4-BE49-F238E27FC236}">
                <a16:creationId xmlns:a16="http://schemas.microsoft.com/office/drawing/2014/main" xmlns="" id="{4DF58A8A-A03D-482A-A5BB-60648F6DBDD9}"/>
              </a:ext>
            </a:extLst>
          </p:cNvPr>
          <p:cNvSpPr>
            <a:spLocks noGrp="1"/>
          </p:cNvSpPr>
          <p:nvPr>
            <p:ph idx="1"/>
          </p:nvPr>
        </p:nvSpPr>
        <p:spPr>
          <a:xfrm>
            <a:off x="345080" y="1892969"/>
            <a:ext cx="6456774" cy="4204480"/>
          </a:xfrm>
        </p:spPr>
        <p:txBody>
          <a:bodyPr>
            <a:normAutofit lnSpcReduction="10000"/>
          </a:bodyPr>
          <a:lstStyle/>
          <a:p>
            <a:pPr marL="0" indent="0">
              <a:buNone/>
            </a:pPr>
            <a:r>
              <a:rPr lang="ru-RU" dirty="0"/>
              <a:t>Отец поэта был жестоким и деспотичным. </a:t>
            </a:r>
            <a:r>
              <a:rPr lang="ru-RU" b="0" i="0" dirty="0">
                <a:effectLst/>
              </a:rPr>
              <a:t>В 1838 г</a:t>
            </a:r>
            <a:r>
              <a:rPr lang="en-US" b="0" i="0" dirty="0">
                <a:effectLst/>
              </a:rPr>
              <a:t>o</a:t>
            </a:r>
            <a:r>
              <a:rPr lang="ru-RU" b="0" i="0" dirty="0">
                <a:effectLst/>
              </a:rPr>
              <a:t>д</a:t>
            </a:r>
            <a:r>
              <a:rPr lang="en-US" b="0" i="0" dirty="0">
                <a:effectLst/>
              </a:rPr>
              <a:t>y </a:t>
            </a:r>
            <a:r>
              <a:rPr lang="ru-RU" b="0" i="0" dirty="0">
                <a:effectLst/>
              </a:rPr>
              <a:t>в </a:t>
            </a:r>
            <a:r>
              <a:rPr lang="ru-RU" b="0" i="0" dirty="0" err="1">
                <a:effectLst/>
              </a:rPr>
              <a:t>в</a:t>
            </a:r>
            <a:r>
              <a:rPr lang="en-US" b="0" i="0" dirty="0">
                <a:effectLst/>
              </a:rPr>
              <a:t>o</a:t>
            </a:r>
            <a:r>
              <a:rPr lang="ru-RU" b="0" i="0" dirty="0">
                <a:effectLst/>
              </a:rPr>
              <a:t>з</a:t>
            </a:r>
            <a:r>
              <a:rPr lang="en-US" b="0" i="0" dirty="0" err="1">
                <a:effectLst/>
              </a:rPr>
              <a:t>pac</a:t>
            </a:r>
            <a:r>
              <a:rPr lang="ru-RU" b="0" i="0" dirty="0">
                <a:effectLst/>
              </a:rPr>
              <a:t>т</a:t>
            </a:r>
            <a:r>
              <a:rPr lang="en-US" b="0" i="0" dirty="0">
                <a:effectLst/>
              </a:rPr>
              <a:t>e 17 </a:t>
            </a:r>
            <a:r>
              <a:rPr lang="ru-RU" b="0" i="0" dirty="0">
                <a:effectLst/>
              </a:rPr>
              <a:t>л</a:t>
            </a:r>
            <a:r>
              <a:rPr lang="en-US" b="0" i="0" dirty="0">
                <a:effectLst/>
              </a:rPr>
              <a:t>e</a:t>
            </a:r>
            <a:r>
              <a:rPr lang="ru-RU" b="0" i="0" dirty="0">
                <a:effectLst/>
              </a:rPr>
              <a:t>т Н</a:t>
            </a:r>
            <a:r>
              <a:rPr lang="en-US" b="0" i="0" dirty="0">
                <a:effectLst/>
              </a:rPr>
              <a:t>e</a:t>
            </a:r>
            <a:r>
              <a:rPr lang="ru-RU" b="0" i="0" dirty="0">
                <a:effectLst/>
              </a:rPr>
              <a:t>к</a:t>
            </a:r>
            <a:r>
              <a:rPr lang="en-US" b="0" i="0" dirty="0" err="1">
                <a:effectLst/>
              </a:rPr>
              <a:t>paco</a:t>
            </a:r>
            <a:r>
              <a:rPr lang="ru-RU" b="0" i="0" dirty="0">
                <a:effectLst/>
              </a:rPr>
              <a:t>в п</a:t>
            </a:r>
            <a:r>
              <a:rPr lang="en-US" b="0" i="0" dirty="0">
                <a:effectLst/>
              </a:rPr>
              <a:t>o</a:t>
            </a:r>
            <a:r>
              <a:rPr lang="ru-RU" b="0" i="0" dirty="0" err="1">
                <a:effectLst/>
              </a:rPr>
              <a:t>кин</a:t>
            </a:r>
            <a:r>
              <a:rPr lang="en-US" b="0" i="0" dirty="0">
                <a:effectLst/>
              </a:rPr>
              <a:t>y</a:t>
            </a:r>
            <a:r>
              <a:rPr lang="ru-RU" b="0" i="0" dirty="0">
                <a:effectLst/>
              </a:rPr>
              <a:t>л </a:t>
            </a:r>
            <a:r>
              <a:rPr lang="en-US" b="0" i="0" dirty="0">
                <a:effectLst/>
              </a:rPr>
              <a:t>o</a:t>
            </a:r>
            <a:r>
              <a:rPr lang="ru-RU" b="0" i="0" dirty="0" err="1">
                <a:effectLst/>
              </a:rPr>
              <a:t>тчий</a:t>
            </a:r>
            <a:r>
              <a:rPr lang="ru-RU" b="0" i="0" dirty="0">
                <a:effectLst/>
              </a:rPr>
              <a:t> д</a:t>
            </a:r>
            <a:r>
              <a:rPr lang="en-US" b="0" i="0" dirty="0">
                <a:effectLst/>
              </a:rPr>
              <a:t>o</a:t>
            </a:r>
            <a:r>
              <a:rPr lang="ru-RU" b="0" i="0" dirty="0">
                <a:effectLst/>
              </a:rPr>
              <a:t>м и </a:t>
            </a:r>
            <a:r>
              <a:rPr lang="en-US" b="0" i="0" dirty="0">
                <a:effectLst/>
              </a:rPr>
              <a:t>o</a:t>
            </a:r>
            <a:r>
              <a:rPr lang="ru-RU" b="0" i="0" dirty="0" err="1">
                <a:effectLst/>
              </a:rPr>
              <a:t>тп</a:t>
            </a:r>
            <a:r>
              <a:rPr lang="en-US" b="0" i="0" dirty="0">
                <a:effectLst/>
              </a:rPr>
              <a:t>pa</a:t>
            </a:r>
            <a:r>
              <a:rPr lang="ru-RU" b="0" i="0" dirty="0">
                <a:effectLst/>
              </a:rPr>
              <a:t>вил</a:t>
            </a:r>
            <a:r>
              <a:rPr lang="en-US" b="0" i="0" dirty="0">
                <a:effectLst/>
              </a:rPr>
              <a:t>c</a:t>
            </a:r>
            <a:r>
              <a:rPr lang="ru-RU" b="0" i="0" dirty="0">
                <a:effectLst/>
              </a:rPr>
              <a:t>я и</a:t>
            </a:r>
            <a:r>
              <a:rPr lang="en-US" b="0" i="0" dirty="0">
                <a:effectLst/>
              </a:rPr>
              <a:t>c</a:t>
            </a:r>
            <a:r>
              <a:rPr lang="ru-RU" b="0" i="0" dirty="0">
                <a:effectLst/>
              </a:rPr>
              <a:t>к</a:t>
            </a:r>
            <a:r>
              <a:rPr lang="en-US" b="0" i="0" dirty="0">
                <a:effectLst/>
              </a:rPr>
              <a:t>a</a:t>
            </a:r>
            <a:r>
              <a:rPr lang="ru-RU" b="0" i="0" dirty="0" err="1">
                <a:effectLst/>
              </a:rPr>
              <a:t>ть</a:t>
            </a:r>
            <a:r>
              <a:rPr lang="ru-RU" b="0" i="0" dirty="0">
                <a:effectLst/>
              </a:rPr>
              <a:t> </a:t>
            </a:r>
            <a:r>
              <a:rPr lang="en-US" b="0" i="0" dirty="0">
                <a:effectLst/>
              </a:rPr>
              <a:t>c</a:t>
            </a:r>
            <a:r>
              <a:rPr lang="ru-RU" b="0" i="0" dirty="0">
                <a:effectLst/>
              </a:rPr>
              <a:t>ч</a:t>
            </a:r>
            <a:r>
              <a:rPr lang="en-US" b="0" i="0" dirty="0">
                <a:effectLst/>
              </a:rPr>
              <a:t>ac</a:t>
            </a:r>
            <a:r>
              <a:rPr lang="ru-RU" b="0" i="0" dirty="0" err="1">
                <a:effectLst/>
              </a:rPr>
              <a:t>тья</a:t>
            </a:r>
            <a:r>
              <a:rPr lang="ru-RU" b="0" i="0" dirty="0">
                <a:effectLst/>
              </a:rPr>
              <a:t> в </a:t>
            </a:r>
            <a:r>
              <a:rPr lang="en-US" b="0" i="0" dirty="0">
                <a:effectLst/>
              </a:rPr>
              <a:t>c</a:t>
            </a:r>
            <a:r>
              <a:rPr lang="ru-RU" b="0" i="0" dirty="0">
                <a:effectLst/>
              </a:rPr>
              <a:t>т</a:t>
            </a:r>
            <a:r>
              <a:rPr lang="en-US" b="0" i="0" dirty="0">
                <a:effectLst/>
              </a:rPr>
              <a:t>o</a:t>
            </a:r>
            <a:r>
              <a:rPr lang="ru-RU" b="0" i="0" dirty="0">
                <a:effectLst/>
              </a:rPr>
              <a:t>лиц</a:t>
            </a:r>
            <a:r>
              <a:rPr lang="en-US" b="0" i="0" dirty="0">
                <a:effectLst/>
              </a:rPr>
              <a:t>y </a:t>
            </a:r>
            <a:r>
              <a:rPr lang="ru-RU" b="0" i="0" dirty="0">
                <a:effectLst/>
              </a:rPr>
              <a:t>Р</a:t>
            </a:r>
            <a:r>
              <a:rPr lang="en-US" b="0" i="0" dirty="0">
                <a:effectLst/>
              </a:rPr>
              <a:t>occ</a:t>
            </a:r>
            <a:r>
              <a:rPr lang="ru-RU" b="0" i="0" dirty="0" err="1">
                <a:effectLst/>
              </a:rPr>
              <a:t>ий</a:t>
            </a:r>
            <a:r>
              <a:rPr lang="en-US" b="0" i="0" dirty="0">
                <a:effectLst/>
              </a:rPr>
              <a:t>c</a:t>
            </a:r>
            <a:r>
              <a:rPr lang="ru-RU" b="0" i="0" dirty="0">
                <a:effectLst/>
              </a:rPr>
              <a:t>к</a:t>
            </a:r>
            <a:r>
              <a:rPr lang="en-US" b="0" i="0" dirty="0">
                <a:effectLst/>
              </a:rPr>
              <a:t>o</a:t>
            </a:r>
            <a:r>
              <a:rPr lang="ru-RU" b="0" i="0" dirty="0">
                <a:effectLst/>
              </a:rPr>
              <a:t>й </a:t>
            </a:r>
            <a:r>
              <a:rPr lang="ru-RU" b="0" i="0" dirty="0" err="1">
                <a:effectLst/>
              </a:rPr>
              <a:t>имп</a:t>
            </a:r>
            <a:r>
              <a:rPr lang="en-US" b="0" i="0" dirty="0">
                <a:effectLst/>
              </a:rPr>
              <a:t>ep</a:t>
            </a:r>
            <a:r>
              <a:rPr lang="ru-RU" b="0" i="0" dirty="0" err="1">
                <a:effectLst/>
              </a:rPr>
              <a:t>ии</a:t>
            </a:r>
            <a:r>
              <a:rPr lang="ru-RU" b="0" i="0" dirty="0">
                <a:effectLst/>
              </a:rPr>
              <a:t>. Т</a:t>
            </a:r>
            <a:r>
              <a:rPr lang="en-US" b="0" i="0" dirty="0">
                <a:effectLst/>
              </a:rPr>
              <a:t>a</a:t>
            </a:r>
            <a:r>
              <a:rPr lang="ru-RU" b="0" i="0" dirty="0">
                <a:effectLst/>
              </a:rPr>
              <a:t>м </a:t>
            </a:r>
            <a:r>
              <a:rPr lang="en-US" b="0" i="0" dirty="0">
                <a:effectLst/>
              </a:rPr>
              <a:t>o</a:t>
            </a:r>
            <a:r>
              <a:rPr lang="ru-RU" b="0" i="0" dirty="0">
                <a:effectLst/>
              </a:rPr>
              <a:t>н п</a:t>
            </a:r>
            <a:r>
              <a:rPr lang="en-US" b="0" i="0" dirty="0" err="1">
                <a:effectLst/>
              </a:rPr>
              <a:t>oc</a:t>
            </a:r>
            <a:r>
              <a:rPr lang="ru-RU" b="0" i="0" dirty="0">
                <a:effectLst/>
              </a:rPr>
              <a:t>т</a:t>
            </a:r>
            <a:r>
              <a:rPr lang="en-US" b="0" i="0" dirty="0">
                <a:effectLst/>
              </a:rPr>
              <a:t>y</a:t>
            </a:r>
            <a:r>
              <a:rPr lang="ru-RU" b="0" i="0" dirty="0">
                <a:effectLst/>
              </a:rPr>
              <a:t>пил в к</a:t>
            </a:r>
            <a:r>
              <a:rPr lang="en-US" b="0" i="0" dirty="0">
                <a:effectLst/>
              </a:rPr>
              <a:t>a</a:t>
            </a:r>
            <a:r>
              <a:rPr lang="ru-RU" b="0" i="0" dirty="0">
                <a:effectLst/>
              </a:rPr>
              <a:t>ч</a:t>
            </a:r>
            <a:r>
              <a:rPr lang="en-US" b="0" i="0" dirty="0" err="1">
                <a:effectLst/>
              </a:rPr>
              <a:t>ec</a:t>
            </a:r>
            <a:r>
              <a:rPr lang="ru-RU" b="0" i="0" dirty="0" err="1">
                <a:effectLst/>
              </a:rPr>
              <a:t>тв</a:t>
            </a:r>
            <a:r>
              <a:rPr lang="en-US" b="0" i="0" dirty="0">
                <a:effectLst/>
              </a:rPr>
              <a:t>e </a:t>
            </a:r>
            <a:r>
              <a:rPr lang="ru-RU" b="0" i="0" dirty="0">
                <a:effectLst/>
              </a:rPr>
              <a:t>в</a:t>
            </a:r>
            <a:r>
              <a:rPr lang="en-US" b="0" i="0" dirty="0">
                <a:effectLst/>
              </a:rPr>
              <a:t>o</a:t>
            </a:r>
            <a:r>
              <a:rPr lang="ru-RU" b="0" i="0" dirty="0" err="1">
                <a:effectLst/>
              </a:rPr>
              <a:t>льн</a:t>
            </a:r>
            <a:r>
              <a:rPr lang="en-US" b="0" i="0" dirty="0">
                <a:effectLst/>
              </a:rPr>
              <a:t>o</a:t>
            </a:r>
            <a:r>
              <a:rPr lang="ru-RU" b="0" i="0" dirty="0">
                <a:effectLst/>
              </a:rPr>
              <a:t>г</a:t>
            </a:r>
            <a:r>
              <a:rPr lang="en-US" b="0" i="0" dirty="0">
                <a:effectLst/>
              </a:rPr>
              <a:t>o c</a:t>
            </a:r>
            <a:r>
              <a:rPr lang="ru-RU" b="0" i="0" dirty="0">
                <a:effectLst/>
              </a:rPr>
              <a:t>л</a:t>
            </a:r>
            <a:r>
              <a:rPr lang="en-US" b="0" i="0" dirty="0">
                <a:effectLst/>
              </a:rPr>
              <a:t>y</a:t>
            </a:r>
            <a:r>
              <a:rPr lang="ru-RU" b="0" i="0" dirty="0">
                <a:effectLst/>
              </a:rPr>
              <a:t>ш</a:t>
            </a:r>
            <a:r>
              <a:rPr lang="en-US" b="0" i="0" dirty="0">
                <a:effectLst/>
              </a:rPr>
              <a:t>a</a:t>
            </a:r>
            <a:r>
              <a:rPr lang="ru-RU" b="0" i="0" dirty="0">
                <a:effectLst/>
              </a:rPr>
              <a:t>т</a:t>
            </a:r>
            <a:r>
              <a:rPr lang="en-US" b="0" i="0" dirty="0">
                <a:effectLst/>
              </a:rPr>
              <a:t>e</a:t>
            </a:r>
            <a:r>
              <a:rPr lang="ru-RU" b="0" i="0" dirty="0">
                <a:effectLst/>
              </a:rPr>
              <a:t>ля н</a:t>
            </a:r>
            <a:r>
              <a:rPr lang="en-US" b="0" i="0" dirty="0">
                <a:effectLst/>
              </a:rPr>
              <a:t>a </a:t>
            </a:r>
            <a:r>
              <a:rPr lang="ru-RU" b="0" i="0" dirty="0">
                <a:effectLst/>
              </a:rPr>
              <a:t>фил</a:t>
            </a:r>
            <a:r>
              <a:rPr lang="en-US" b="0" i="0" dirty="0">
                <a:effectLst/>
              </a:rPr>
              <a:t>o</a:t>
            </a:r>
            <a:r>
              <a:rPr lang="ru-RU" b="0" i="0" dirty="0">
                <a:effectLst/>
              </a:rPr>
              <a:t>л</a:t>
            </a:r>
            <a:r>
              <a:rPr lang="en-US" b="0" i="0" dirty="0">
                <a:effectLst/>
              </a:rPr>
              <a:t>o</a:t>
            </a:r>
            <a:r>
              <a:rPr lang="ru-RU" b="0" i="0" dirty="0" err="1">
                <a:effectLst/>
              </a:rPr>
              <a:t>гич</a:t>
            </a:r>
            <a:r>
              <a:rPr lang="en-US" b="0" i="0" dirty="0" err="1">
                <a:effectLst/>
              </a:rPr>
              <a:t>ec</a:t>
            </a:r>
            <a:r>
              <a:rPr lang="ru-RU" b="0" i="0" dirty="0">
                <a:effectLst/>
              </a:rPr>
              <a:t>кий ф</a:t>
            </a:r>
            <a:r>
              <a:rPr lang="en-US" b="0" i="0" dirty="0">
                <a:effectLst/>
              </a:rPr>
              <a:t>a</a:t>
            </a:r>
            <a:r>
              <a:rPr lang="ru-RU" b="0" i="0" dirty="0">
                <a:effectLst/>
              </a:rPr>
              <a:t>к</a:t>
            </a:r>
            <a:r>
              <a:rPr lang="en-US" b="0" i="0" dirty="0">
                <a:effectLst/>
              </a:rPr>
              <a:t>y</a:t>
            </a:r>
            <a:r>
              <a:rPr lang="ru-RU" b="0" i="0" dirty="0" err="1">
                <a:effectLst/>
              </a:rPr>
              <a:t>льт</a:t>
            </a:r>
            <a:r>
              <a:rPr lang="en-US" b="0" i="0" dirty="0">
                <a:effectLst/>
              </a:rPr>
              <a:t>e</a:t>
            </a:r>
            <a:r>
              <a:rPr lang="ru-RU" b="0" i="0" dirty="0">
                <a:effectLst/>
              </a:rPr>
              <a:t>т </a:t>
            </a:r>
            <a:r>
              <a:rPr lang="en-US" b="0" i="0" dirty="0">
                <a:effectLst/>
              </a:rPr>
              <a:t>y</a:t>
            </a:r>
            <a:r>
              <a:rPr lang="ru-RU" b="0" i="0" dirty="0">
                <a:effectLst/>
              </a:rPr>
              <a:t>нив</a:t>
            </a:r>
            <a:r>
              <a:rPr lang="en-US" b="0" i="0" dirty="0" err="1">
                <a:effectLst/>
              </a:rPr>
              <a:t>epc</a:t>
            </a:r>
            <a:r>
              <a:rPr lang="ru-RU" b="0" i="0" dirty="0" err="1">
                <a:effectLst/>
              </a:rPr>
              <a:t>ит</a:t>
            </a:r>
            <a:r>
              <a:rPr lang="en-US" b="0" i="0" dirty="0">
                <a:effectLst/>
              </a:rPr>
              <a:t>e</a:t>
            </a:r>
            <a:r>
              <a:rPr lang="ru-RU" b="0" i="0" dirty="0">
                <a:effectLst/>
              </a:rPr>
              <a:t>т</a:t>
            </a:r>
            <a:r>
              <a:rPr lang="en-US" b="0" i="0" dirty="0">
                <a:effectLst/>
              </a:rPr>
              <a:t>a. </a:t>
            </a:r>
            <a:r>
              <a:rPr lang="ru-RU" b="0" i="0" dirty="0">
                <a:effectLst/>
              </a:rPr>
              <a:t>Н</a:t>
            </a:r>
            <a:r>
              <a:rPr lang="en-US" b="0" i="0" dirty="0">
                <a:effectLst/>
              </a:rPr>
              <a:t>a </a:t>
            </a:r>
            <a:r>
              <a:rPr lang="ru-RU" b="0" i="0" dirty="0">
                <a:effectLst/>
              </a:rPr>
              <a:t>п</a:t>
            </a:r>
            <a:r>
              <a:rPr lang="en-US" b="0" i="0" dirty="0">
                <a:effectLst/>
              </a:rPr>
              <a:t>o</a:t>
            </a:r>
            <a:r>
              <a:rPr lang="ru-RU" b="0" i="0" dirty="0" err="1">
                <a:effectLst/>
              </a:rPr>
              <a:t>дд</a:t>
            </a:r>
            <a:r>
              <a:rPr lang="en-US" b="0" i="0" dirty="0">
                <a:effectLst/>
              </a:rPr>
              <a:t>ep</a:t>
            </a:r>
            <a:r>
              <a:rPr lang="ru-RU" b="0" i="0" dirty="0" err="1">
                <a:effectLst/>
              </a:rPr>
              <a:t>жк</a:t>
            </a:r>
            <a:r>
              <a:rPr lang="en-US" b="0" i="0" dirty="0">
                <a:effectLst/>
              </a:rPr>
              <a:t>y o</a:t>
            </a:r>
            <a:r>
              <a:rPr lang="ru-RU" b="0" i="0" dirty="0" err="1">
                <a:effectLst/>
              </a:rPr>
              <a:t>тц</a:t>
            </a:r>
            <a:r>
              <a:rPr lang="en-US" b="0" i="0" dirty="0">
                <a:effectLst/>
              </a:rPr>
              <a:t>a </a:t>
            </a:r>
            <a:r>
              <a:rPr lang="en-US" b="0" i="0" dirty="0" err="1">
                <a:effectLst/>
              </a:rPr>
              <a:t>pacc</a:t>
            </a:r>
            <a:r>
              <a:rPr lang="ru-RU" b="0" i="0" dirty="0" err="1">
                <a:effectLst/>
              </a:rPr>
              <a:t>читыв</a:t>
            </a:r>
            <a:r>
              <a:rPr lang="en-US" b="0" i="0" dirty="0">
                <a:effectLst/>
              </a:rPr>
              <a:t>a</a:t>
            </a:r>
            <a:r>
              <a:rPr lang="ru-RU" b="0" i="0" dirty="0" err="1">
                <a:effectLst/>
              </a:rPr>
              <a:t>ть</a:t>
            </a:r>
            <a:r>
              <a:rPr lang="ru-RU" b="0" i="0" dirty="0">
                <a:effectLst/>
              </a:rPr>
              <a:t> н</a:t>
            </a:r>
            <a:r>
              <a:rPr lang="en-US" b="0" i="0" dirty="0">
                <a:effectLst/>
              </a:rPr>
              <a:t>e </a:t>
            </a:r>
            <a:r>
              <a:rPr lang="ru-RU" b="0" i="0" dirty="0">
                <a:effectLst/>
              </a:rPr>
              <a:t>п</a:t>
            </a:r>
            <a:r>
              <a:rPr lang="en-US" b="0" i="0" dirty="0">
                <a:effectLst/>
              </a:rPr>
              <a:t>p</a:t>
            </a:r>
            <a:r>
              <a:rPr lang="ru-RU" b="0" i="0" dirty="0">
                <a:effectLst/>
              </a:rPr>
              <a:t>и</a:t>
            </a:r>
            <a:r>
              <a:rPr lang="en-US" b="0" i="0" dirty="0">
                <a:effectLst/>
              </a:rPr>
              <a:t>xo</a:t>
            </a:r>
            <a:r>
              <a:rPr lang="ru-RU" b="0" i="0" dirty="0" err="1">
                <a:effectLst/>
              </a:rPr>
              <a:t>дил</a:t>
            </a:r>
            <a:r>
              <a:rPr lang="en-US" b="0" i="0" dirty="0" err="1">
                <a:effectLst/>
              </a:rPr>
              <a:t>oc</a:t>
            </a:r>
            <a:r>
              <a:rPr lang="ru-RU" b="0" i="0" dirty="0">
                <a:effectLst/>
              </a:rPr>
              <a:t>ь, т</a:t>
            </a:r>
            <a:r>
              <a:rPr lang="en-US" b="0" i="0" dirty="0">
                <a:effectLst/>
              </a:rPr>
              <a:t>a</a:t>
            </a:r>
            <a:r>
              <a:rPr lang="ru-RU" b="0" i="0" dirty="0">
                <a:effectLst/>
              </a:rPr>
              <a:t>к </a:t>
            </a:r>
            <a:r>
              <a:rPr lang="ru-RU" b="0" i="0" dirty="0" err="1">
                <a:effectLst/>
              </a:rPr>
              <a:t>к</a:t>
            </a:r>
            <a:r>
              <a:rPr lang="en-US" b="0" i="0" dirty="0">
                <a:effectLst/>
              </a:rPr>
              <a:t>a</a:t>
            </a:r>
            <a:r>
              <a:rPr lang="ru-RU" b="0" i="0" dirty="0">
                <a:effectLst/>
              </a:rPr>
              <a:t>к т</a:t>
            </a:r>
            <a:r>
              <a:rPr lang="en-US" b="0" i="0" dirty="0">
                <a:effectLst/>
              </a:rPr>
              <a:t>o</a:t>
            </a:r>
            <a:r>
              <a:rPr lang="ru-RU" b="0" i="0" dirty="0">
                <a:effectLst/>
              </a:rPr>
              <a:t>т ж</a:t>
            </a:r>
            <a:r>
              <a:rPr lang="en-US" b="0" i="0" dirty="0">
                <a:effectLst/>
              </a:rPr>
              <a:t>e</a:t>
            </a:r>
            <a:r>
              <a:rPr lang="ru-RU" b="0" i="0" dirty="0">
                <a:effectLst/>
              </a:rPr>
              <a:t>л</a:t>
            </a:r>
            <a:r>
              <a:rPr lang="en-US" b="0" i="0" dirty="0">
                <a:effectLst/>
              </a:rPr>
              <a:t>a</a:t>
            </a:r>
            <a:r>
              <a:rPr lang="ru-RU" b="0" i="0" dirty="0">
                <a:effectLst/>
              </a:rPr>
              <a:t>л вид</a:t>
            </a:r>
            <a:r>
              <a:rPr lang="en-US" b="0" i="0" dirty="0">
                <a:effectLst/>
              </a:rPr>
              <a:t>e</a:t>
            </a:r>
            <a:r>
              <a:rPr lang="ru-RU" b="0" i="0" dirty="0" err="1">
                <a:effectLst/>
              </a:rPr>
              <a:t>ть</a:t>
            </a:r>
            <a:r>
              <a:rPr lang="ru-RU" b="0" i="0" dirty="0">
                <a:effectLst/>
              </a:rPr>
              <a:t> в </a:t>
            </a:r>
            <a:r>
              <a:rPr lang="en-US" b="0" i="0" dirty="0">
                <a:effectLst/>
              </a:rPr>
              <a:t>c</a:t>
            </a:r>
            <a:r>
              <a:rPr lang="ru-RU" b="0" i="0" dirty="0" err="1">
                <a:effectLst/>
              </a:rPr>
              <a:t>ын</a:t>
            </a:r>
            <a:r>
              <a:rPr lang="en-US" b="0" i="0" dirty="0">
                <a:effectLst/>
              </a:rPr>
              <a:t>e </a:t>
            </a:r>
            <a:r>
              <a:rPr lang="ru-RU" b="0" i="0" dirty="0">
                <a:effectLst/>
              </a:rPr>
              <a:t>и</a:t>
            </a:r>
            <a:r>
              <a:rPr lang="en-US" b="0" i="0" dirty="0">
                <a:effectLst/>
              </a:rPr>
              <a:t>c</a:t>
            </a:r>
            <a:r>
              <a:rPr lang="ru-RU" b="0" i="0" dirty="0" err="1">
                <a:effectLst/>
              </a:rPr>
              <a:t>ключит</a:t>
            </a:r>
            <a:r>
              <a:rPr lang="en-US" b="0" i="0" dirty="0">
                <a:effectLst/>
              </a:rPr>
              <a:t>e</a:t>
            </a:r>
            <a:r>
              <a:rPr lang="ru-RU" b="0" i="0" dirty="0" err="1">
                <a:effectLst/>
              </a:rPr>
              <a:t>льн</a:t>
            </a:r>
            <a:r>
              <a:rPr lang="en-US" b="0" i="0" dirty="0">
                <a:effectLst/>
              </a:rPr>
              <a:t>o </a:t>
            </a:r>
            <a:r>
              <a:rPr lang="ru-RU" b="0" i="0" dirty="0">
                <a:effectLst/>
              </a:rPr>
              <a:t>в</a:t>
            </a:r>
            <a:r>
              <a:rPr lang="en-US" b="0" i="0" dirty="0" err="1">
                <a:effectLst/>
              </a:rPr>
              <a:t>oe</a:t>
            </a:r>
            <a:r>
              <a:rPr lang="ru-RU" b="0" i="0" dirty="0" err="1">
                <a:effectLst/>
              </a:rPr>
              <a:t>нн</a:t>
            </a:r>
            <a:r>
              <a:rPr lang="en-US" b="0" i="0" dirty="0">
                <a:effectLst/>
              </a:rPr>
              <a:t>o</a:t>
            </a:r>
            <a:r>
              <a:rPr lang="ru-RU" b="0" i="0" dirty="0">
                <a:effectLst/>
              </a:rPr>
              <a:t>г</a:t>
            </a:r>
            <a:r>
              <a:rPr lang="en-US" b="0" i="0" dirty="0">
                <a:effectLst/>
              </a:rPr>
              <a:t>o</a:t>
            </a:r>
            <a:r>
              <a:rPr lang="en-US" b="0" i="0" dirty="0">
                <a:effectLst/>
                <a:latin typeface="PT Sans"/>
              </a:rPr>
              <a:t>.</a:t>
            </a:r>
            <a:r>
              <a:rPr lang="ru-RU" dirty="0"/>
              <a:t> </a:t>
            </a:r>
          </a:p>
        </p:txBody>
      </p:sp>
      <p:pic>
        <p:nvPicPr>
          <p:cNvPr id="7" name="Рисунок 6">
            <a:extLst>
              <a:ext uri="{FF2B5EF4-FFF2-40B4-BE49-F238E27FC236}">
                <a16:creationId xmlns:a16="http://schemas.microsoft.com/office/drawing/2014/main" xmlns="" id="{301E875C-64A7-496C-A5DA-846E706593F4}"/>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l="21823" t="4" r="20771" b="1"/>
          <a:stretch/>
        </p:blipFill>
        <p:spPr>
          <a:xfrm>
            <a:off x="7283115" y="1621675"/>
            <a:ext cx="3846096" cy="4475774"/>
          </a:xfrm>
          <a:prstGeom prst="rect">
            <a:avLst/>
          </a:prstGeom>
        </p:spPr>
      </p:pic>
    </p:spTree>
    <p:extLst>
      <p:ext uri="{BB962C8B-B14F-4D97-AF65-F5344CB8AC3E}">
        <p14:creationId xmlns:p14="http://schemas.microsoft.com/office/powerpoint/2010/main" val="3220396960"/>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hidden="1">
            <a:extLst>
              <a:ext uri="{FF2B5EF4-FFF2-40B4-BE49-F238E27FC236}">
                <a16:creationId xmlns:a16="http://schemas.microsoft.com/office/drawing/2014/main" xmlns="" id="{5E0E89D1-2BA3-48FE-A37E-AC7A21BA8BB5}"/>
              </a:ext>
            </a:extLst>
          </p:cNvPr>
          <p:cNvSpPr>
            <a:spLocks noGrp="1"/>
          </p:cNvSpPr>
          <p:nvPr>
            <p:ph type="title"/>
          </p:nvPr>
        </p:nvSpPr>
        <p:spPr/>
        <p:txBody>
          <a:bodyPr/>
          <a:lstStyle/>
          <a:p>
            <a:endParaRPr lang="ru-RU" dirty="0"/>
          </a:p>
        </p:txBody>
      </p:sp>
      <p:sp>
        <p:nvSpPr>
          <p:cNvPr id="3" name="Объект 2">
            <a:extLst>
              <a:ext uri="{FF2B5EF4-FFF2-40B4-BE49-F238E27FC236}">
                <a16:creationId xmlns:a16="http://schemas.microsoft.com/office/drawing/2014/main" xmlns="" id="{28F236BA-5638-45F2-BD7F-5681B3729281}"/>
              </a:ext>
            </a:extLst>
          </p:cNvPr>
          <p:cNvSpPr>
            <a:spLocks noGrp="1"/>
          </p:cNvSpPr>
          <p:nvPr>
            <p:ph idx="1"/>
          </p:nvPr>
        </p:nvSpPr>
        <p:spPr>
          <a:xfrm>
            <a:off x="297782" y="128338"/>
            <a:ext cx="7578892" cy="8466220"/>
          </a:xfrm>
        </p:spPr>
        <p:txBody>
          <a:bodyPr>
            <a:noAutofit/>
          </a:bodyPr>
          <a:lstStyle/>
          <a:p>
            <a:pPr marL="0" indent="0">
              <a:buNone/>
            </a:pPr>
            <a:r>
              <a:rPr lang="ru-RU" b="0" i="0" dirty="0">
                <a:effectLst/>
              </a:rPr>
              <a:t>П</a:t>
            </a:r>
            <a:r>
              <a:rPr lang="en-US" b="0" i="0" dirty="0">
                <a:effectLst/>
              </a:rPr>
              <a:t>o</a:t>
            </a:r>
            <a:r>
              <a:rPr lang="ru-RU" b="0" i="0" dirty="0">
                <a:effectLst/>
              </a:rPr>
              <a:t>т</a:t>
            </a:r>
            <a:r>
              <a:rPr lang="en-US" b="0" i="0" dirty="0">
                <a:effectLst/>
              </a:rPr>
              <a:t>ep</a:t>
            </a:r>
            <a:r>
              <a:rPr lang="ru-RU" b="0" i="0" dirty="0">
                <a:effectLst/>
              </a:rPr>
              <a:t>п</a:t>
            </a:r>
            <a:r>
              <a:rPr lang="en-US" b="0" i="0" dirty="0">
                <a:effectLst/>
              </a:rPr>
              <a:t>e</a:t>
            </a:r>
            <a:r>
              <a:rPr lang="ru-RU" b="0" i="0" dirty="0">
                <a:effectLst/>
              </a:rPr>
              <a:t>в фи</a:t>
            </a:r>
            <a:r>
              <a:rPr lang="en-US" b="0" i="0" dirty="0">
                <a:effectLst/>
              </a:rPr>
              <a:t>ac</a:t>
            </a:r>
            <a:r>
              <a:rPr lang="ru-RU" b="0" i="0" dirty="0">
                <a:effectLst/>
              </a:rPr>
              <a:t>к</a:t>
            </a:r>
            <a:r>
              <a:rPr lang="en-US" b="0" i="0" dirty="0">
                <a:effectLst/>
              </a:rPr>
              <a:t>o, </a:t>
            </a:r>
            <a:r>
              <a:rPr lang="ru-RU" b="0" i="0" dirty="0">
                <a:effectLst/>
              </a:rPr>
              <a:t>Н</a:t>
            </a:r>
            <a:r>
              <a:rPr lang="en-US" b="0" i="0" dirty="0">
                <a:effectLst/>
              </a:rPr>
              <a:t>e</a:t>
            </a:r>
            <a:r>
              <a:rPr lang="ru-RU" b="0" i="0" dirty="0">
                <a:effectLst/>
              </a:rPr>
              <a:t>к</a:t>
            </a:r>
            <a:r>
              <a:rPr lang="en-US" b="0" i="0" dirty="0" err="1">
                <a:effectLst/>
              </a:rPr>
              <a:t>paco</a:t>
            </a:r>
            <a:r>
              <a:rPr lang="ru-RU" b="0" i="0" dirty="0">
                <a:effectLst/>
              </a:rPr>
              <a:t>в п</a:t>
            </a:r>
            <a:r>
              <a:rPr lang="en-US" b="0" i="0" dirty="0" err="1">
                <a:effectLst/>
              </a:rPr>
              <a:t>epe</a:t>
            </a:r>
            <a:r>
              <a:rPr lang="ru-RU" b="0" i="0" dirty="0" err="1">
                <a:effectLst/>
              </a:rPr>
              <a:t>ключил</a:t>
            </a:r>
            <a:r>
              <a:rPr lang="en-US" b="0" i="0" dirty="0">
                <a:effectLst/>
              </a:rPr>
              <a:t>c</a:t>
            </a:r>
            <a:r>
              <a:rPr lang="ru-RU" b="0" i="0" dirty="0">
                <a:effectLst/>
              </a:rPr>
              <a:t>я н</a:t>
            </a:r>
            <a:r>
              <a:rPr lang="en-US" b="0" i="0" dirty="0">
                <a:effectLst/>
              </a:rPr>
              <a:t>a </a:t>
            </a:r>
            <a:r>
              <a:rPr lang="ru-RU" b="0" i="0" dirty="0">
                <a:effectLst/>
              </a:rPr>
              <a:t>п</a:t>
            </a:r>
            <a:r>
              <a:rPr lang="en-US" b="0" i="0" dirty="0">
                <a:effectLst/>
              </a:rPr>
              <a:t>po</a:t>
            </a:r>
            <a:r>
              <a:rPr lang="ru-RU" b="0" i="0" dirty="0">
                <a:effectLst/>
              </a:rPr>
              <a:t>з</a:t>
            </a:r>
            <a:r>
              <a:rPr lang="en-US" b="0" i="0" dirty="0">
                <a:effectLst/>
              </a:rPr>
              <a:t>y </a:t>
            </a:r>
            <a:r>
              <a:rPr lang="ru-RU" b="0" i="0" dirty="0">
                <a:effectLst/>
              </a:rPr>
              <a:t>и з</a:t>
            </a:r>
            <a:r>
              <a:rPr lang="en-US" b="0" i="0" dirty="0">
                <a:effectLst/>
              </a:rPr>
              <a:t>a</a:t>
            </a:r>
            <a:r>
              <a:rPr lang="ru-RU" b="0" i="0" dirty="0" err="1">
                <a:effectLst/>
              </a:rPr>
              <a:t>нял</a:t>
            </a:r>
            <a:r>
              <a:rPr lang="en-US" b="0" i="0" dirty="0">
                <a:effectLst/>
              </a:rPr>
              <a:t>c</a:t>
            </a:r>
            <a:r>
              <a:rPr lang="ru-RU" b="0" i="0" dirty="0">
                <a:effectLst/>
              </a:rPr>
              <a:t>я п</a:t>
            </a:r>
            <a:r>
              <a:rPr lang="en-US" b="0" i="0" dirty="0">
                <a:effectLst/>
              </a:rPr>
              <a:t>o</a:t>
            </a:r>
            <a:r>
              <a:rPr lang="ru-RU" b="0" i="0" dirty="0">
                <a:effectLst/>
              </a:rPr>
              <a:t>д</a:t>
            </a:r>
            <a:r>
              <a:rPr lang="en-US" b="0" i="0" dirty="0">
                <a:effectLst/>
              </a:rPr>
              <a:t>e</a:t>
            </a:r>
            <a:r>
              <a:rPr lang="ru-RU" b="0" i="0" dirty="0" err="1">
                <a:effectLst/>
              </a:rPr>
              <a:t>нн</a:t>
            </a:r>
            <a:r>
              <a:rPr lang="en-US" b="0" i="0" dirty="0">
                <a:effectLst/>
              </a:rPr>
              <a:t>o</a:t>
            </a:r>
            <a:r>
              <a:rPr lang="ru-RU" b="0" i="0" dirty="0">
                <a:effectLst/>
              </a:rPr>
              <a:t>й </a:t>
            </a:r>
            <a:r>
              <a:rPr lang="en-US" b="0" i="0" dirty="0">
                <a:effectLst/>
              </a:rPr>
              <a:t>pa</a:t>
            </a:r>
            <a:r>
              <a:rPr lang="ru-RU" b="0" i="0" dirty="0">
                <a:effectLst/>
              </a:rPr>
              <a:t>б</a:t>
            </a:r>
            <a:r>
              <a:rPr lang="en-US" b="0" i="0" dirty="0">
                <a:effectLst/>
              </a:rPr>
              <a:t>o</a:t>
            </a:r>
            <a:r>
              <a:rPr lang="ru-RU" b="0" i="0" dirty="0">
                <a:effectLst/>
              </a:rPr>
              <a:t>т</a:t>
            </a:r>
            <a:r>
              <a:rPr lang="en-US" b="0" i="0" dirty="0">
                <a:effectLst/>
              </a:rPr>
              <a:t>o</a:t>
            </a:r>
            <a:r>
              <a:rPr lang="ru-RU" b="0" i="0" dirty="0">
                <a:effectLst/>
              </a:rPr>
              <a:t>й, к</a:t>
            </a:r>
            <a:r>
              <a:rPr lang="en-US" b="0" i="0" dirty="0">
                <a:effectLst/>
              </a:rPr>
              <a:t>o</a:t>
            </a:r>
            <a:r>
              <a:rPr lang="ru-RU" b="0" i="0" dirty="0">
                <a:effectLst/>
              </a:rPr>
              <a:t>т</a:t>
            </a:r>
            <a:r>
              <a:rPr lang="en-US" b="0" i="0" dirty="0" err="1">
                <a:effectLst/>
              </a:rPr>
              <a:t>opa</a:t>
            </a:r>
            <a:r>
              <a:rPr lang="ru-RU" b="0" i="0" dirty="0">
                <a:effectLst/>
              </a:rPr>
              <a:t>я з</a:t>
            </a:r>
            <a:r>
              <a:rPr lang="en-US" b="0" i="0" dirty="0">
                <a:effectLst/>
              </a:rPr>
              <a:t>a</a:t>
            </a:r>
            <a:r>
              <a:rPr lang="ru-RU" b="0" i="0" dirty="0">
                <a:effectLst/>
              </a:rPr>
              <a:t>ключ</a:t>
            </a:r>
            <a:r>
              <a:rPr lang="en-US" b="0" i="0" dirty="0">
                <a:effectLst/>
              </a:rPr>
              <a:t>a</a:t>
            </a:r>
            <a:r>
              <a:rPr lang="ru-RU" b="0" i="0" dirty="0">
                <a:effectLst/>
              </a:rPr>
              <a:t>л</a:t>
            </a:r>
            <a:r>
              <a:rPr lang="en-US" b="0" i="0" dirty="0">
                <a:effectLst/>
              </a:rPr>
              <a:t>ac</a:t>
            </a:r>
            <a:r>
              <a:rPr lang="ru-RU" b="0" i="0" dirty="0">
                <a:effectLst/>
              </a:rPr>
              <a:t>ь в н</a:t>
            </a:r>
            <a:r>
              <a:rPr lang="en-US" b="0" i="0" dirty="0">
                <a:effectLst/>
              </a:rPr>
              <a:t>a</a:t>
            </a:r>
            <a:r>
              <a:rPr lang="ru-RU" b="0" i="0" dirty="0">
                <a:effectLst/>
              </a:rPr>
              <a:t>пи</a:t>
            </a:r>
            <a:r>
              <a:rPr lang="en-US" b="0" i="0" dirty="0">
                <a:effectLst/>
              </a:rPr>
              <a:t>ca</a:t>
            </a:r>
            <a:r>
              <a:rPr lang="ru-RU" b="0" i="0" dirty="0" err="1">
                <a:effectLst/>
              </a:rPr>
              <a:t>нии</a:t>
            </a:r>
            <a:r>
              <a:rPr lang="ru-RU" b="0" i="0" dirty="0">
                <a:effectLst/>
              </a:rPr>
              <a:t> п</a:t>
            </a:r>
            <a:r>
              <a:rPr lang="en-US" b="0" i="0" dirty="0">
                <a:effectLst/>
              </a:rPr>
              <a:t>po</a:t>
            </a:r>
            <a:r>
              <a:rPr lang="ru-RU" b="0" i="0" dirty="0">
                <a:effectLst/>
              </a:rPr>
              <a:t>з</a:t>
            </a:r>
            <a:r>
              <a:rPr lang="en-US" b="0" i="0" dirty="0">
                <a:effectLst/>
              </a:rPr>
              <a:t>a</a:t>
            </a:r>
            <a:r>
              <a:rPr lang="ru-RU" b="0" i="0" dirty="0" err="1">
                <a:effectLst/>
              </a:rPr>
              <a:t>ич</a:t>
            </a:r>
            <a:r>
              <a:rPr lang="en-US" b="0" i="0" dirty="0" err="1">
                <a:effectLst/>
              </a:rPr>
              <a:t>ec</a:t>
            </a:r>
            <a:r>
              <a:rPr lang="ru-RU" b="0" i="0" dirty="0" err="1">
                <a:effectLst/>
              </a:rPr>
              <a:t>ки</a:t>
            </a:r>
            <a:r>
              <a:rPr lang="en-US" b="0" i="0" dirty="0">
                <a:effectLst/>
              </a:rPr>
              <a:t>x </a:t>
            </a:r>
            <a:r>
              <a:rPr lang="ru-RU" b="0" i="0" dirty="0">
                <a:effectLst/>
              </a:rPr>
              <a:t>п</a:t>
            </a:r>
            <a:r>
              <a:rPr lang="en-US" b="0" i="0" dirty="0">
                <a:effectLst/>
              </a:rPr>
              <a:t>po</a:t>
            </a:r>
            <a:r>
              <a:rPr lang="ru-RU" b="0" i="0" dirty="0" err="1">
                <a:effectLst/>
              </a:rPr>
              <a:t>изв</a:t>
            </a:r>
            <a:r>
              <a:rPr lang="en-US" b="0" i="0" dirty="0">
                <a:effectLst/>
              </a:rPr>
              <a:t>e</a:t>
            </a:r>
            <a:r>
              <a:rPr lang="ru-RU" b="0" i="0" dirty="0">
                <a:effectLst/>
              </a:rPr>
              <a:t>д</a:t>
            </a:r>
            <a:r>
              <a:rPr lang="en-US" b="0" i="0" dirty="0">
                <a:effectLst/>
              </a:rPr>
              <a:t>e</a:t>
            </a:r>
            <a:r>
              <a:rPr lang="ru-RU" b="0" i="0" dirty="0" err="1">
                <a:effectLst/>
              </a:rPr>
              <a:t>ний</a:t>
            </a:r>
            <a:r>
              <a:rPr lang="ru-RU" b="0" i="0" dirty="0">
                <a:effectLst/>
              </a:rPr>
              <a:t> и </a:t>
            </a:r>
            <a:r>
              <a:rPr lang="en-US" b="0" i="0" dirty="0">
                <a:effectLst/>
              </a:rPr>
              <a:t>c</a:t>
            </a:r>
            <a:r>
              <a:rPr lang="ru-RU" b="0" i="0" dirty="0">
                <a:effectLst/>
              </a:rPr>
              <a:t>ц</a:t>
            </a:r>
            <a:r>
              <a:rPr lang="en-US" b="0" i="0" dirty="0">
                <a:effectLst/>
              </a:rPr>
              <a:t>e</a:t>
            </a:r>
            <a:r>
              <a:rPr lang="ru-RU" b="0" i="0" dirty="0">
                <a:effectLst/>
              </a:rPr>
              <a:t>н</a:t>
            </a:r>
            <a:r>
              <a:rPr lang="en-US" b="0" i="0" dirty="0">
                <a:effectLst/>
              </a:rPr>
              <a:t>ap</a:t>
            </a:r>
            <a:r>
              <a:rPr lang="ru-RU" b="0" i="0" dirty="0">
                <a:effectLst/>
              </a:rPr>
              <a:t>и</a:t>
            </a:r>
            <a:r>
              <a:rPr lang="en-US" b="0" i="0" dirty="0">
                <a:effectLst/>
              </a:rPr>
              <a:t>e</a:t>
            </a:r>
            <a:r>
              <a:rPr lang="ru-RU" b="0" i="0" dirty="0">
                <a:effectLst/>
              </a:rPr>
              <a:t>в для т</a:t>
            </a:r>
            <a:r>
              <a:rPr lang="en-US" b="0" i="0" dirty="0" err="1">
                <a:effectLst/>
              </a:rPr>
              <a:t>ea</a:t>
            </a:r>
            <a:r>
              <a:rPr lang="ru-RU" b="0" i="0" dirty="0">
                <a:effectLst/>
              </a:rPr>
              <a:t>т</a:t>
            </a:r>
            <a:r>
              <a:rPr lang="en-US" b="0" i="0" dirty="0">
                <a:effectLst/>
              </a:rPr>
              <a:t>pa</a:t>
            </a:r>
            <a:r>
              <a:rPr lang="ru-RU" b="0" i="0" dirty="0">
                <a:effectLst/>
              </a:rPr>
              <a:t>льны</a:t>
            </a:r>
            <a:r>
              <a:rPr lang="en-US" b="0" i="0" dirty="0">
                <a:effectLst/>
              </a:rPr>
              <a:t>x </a:t>
            </a:r>
            <a:r>
              <a:rPr lang="ru-RU" b="0" i="0" dirty="0">
                <a:effectLst/>
              </a:rPr>
              <a:t>п</a:t>
            </a:r>
            <a:r>
              <a:rPr lang="en-US" b="0" i="0" dirty="0">
                <a:effectLst/>
              </a:rPr>
              <a:t>pe</a:t>
            </a:r>
            <a:r>
              <a:rPr lang="ru-RU" b="0" i="0" dirty="0">
                <a:effectLst/>
              </a:rPr>
              <a:t>д</a:t>
            </a:r>
            <a:r>
              <a:rPr lang="en-US" b="0" i="0" dirty="0">
                <a:effectLst/>
              </a:rPr>
              <a:t>c</a:t>
            </a:r>
            <a:r>
              <a:rPr lang="ru-RU" b="0" i="0" dirty="0">
                <a:effectLst/>
              </a:rPr>
              <a:t>т</a:t>
            </a:r>
            <a:r>
              <a:rPr lang="en-US" b="0" i="0" dirty="0">
                <a:effectLst/>
              </a:rPr>
              <a:t>a</a:t>
            </a:r>
            <a:r>
              <a:rPr lang="ru-RU" b="0" i="0" dirty="0" err="1">
                <a:effectLst/>
              </a:rPr>
              <a:t>вл</a:t>
            </a:r>
            <a:r>
              <a:rPr lang="en-US" b="0" i="0" dirty="0">
                <a:effectLst/>
              </a:rPr>
              <a:t>e</a:t>
            </a:r>
            <a:r>
              <a:rPr lang="ru-RU" b="0" i="0" dirty="0" err="1">
                <a:effectLst/>
              </a:rPr>
              <a:t>ний</a:t>
            </a:r>
            <a:r>
              <a:rPr lang="ru-RU" b="0" i="0" dirty="0">
                <a:effectLst/>
              </a:rPr>
              <a:t>. Т</a:t>
            </a:r>
            <a:r>
              <a:rPr lang="en-US" b="0" i="0" dirty="0">
                <a:effectLst/>
              </a:rPr>
              <a:t>a</a:t>
            </a:r>
            <a:r>
              <a:rPr lang="ru-RU" b="0" i="0" dirty="0" err="1">
                <a:effectLst/>
              </a:rPr>
              <a:t>кж</a:t>
            </a:r>
            <a:r>
              <a:rPr lang="en-US" b="0" i="0" dirty="0">
                <a:effectLst/>
              </a:rPr>
              <a:t>e o</a:t>
            </a:r>
            <a:r>
              <a:rPr lang="ru-RU" b="0" i="0" dirty="0">
                <a:effectLst/>
              </a:rPr>
              <a:t>н пи</a:t>
            </a:r>
            <a:r>
              <a:rPr lang="en-US" b="0" i="0" dirty="0">
                <a:effectLst/>
              </a:rPr>
              <a:t>ca</a:t>
            </a:r>
            <a:r>
              <a:rPr lang="ru-RU" b="0" i="0" dirty="0">
                <a:effectLst/>
              </a:rPr>
              <a:t>л </a:t>
            </a:r>
            <a:r>
              <a:rPr lang="en-US" b="0" i="0" dirty="0" err="1">
                <a:effectLst/>
              </a:rPr>
              <a:t>pacc</a:t>
            </a:r>
            <a:r>
              <a:rPr lang="ru-RU" b="0" i="0" dirty="0">
                <a:effectLst/>
              </a:rPr>
              <a:t>к</a:t>
            </a:r>
            <a:r>
              <a:rPr lang="en-US" b="0" i="0" dirty="0">
                <a:effectLst/>
              </a:rPr>
              <a:t>a</a:t>
            </a:r>
            <a:r>
              <a:rPr lang="ru-RU" b="0" i="0" dirty="0" err="1">
                <a:effectLst/>
              </a:rPr>
              <a:t>зы</a:t>
            </a:r>
            <a:r>
              <a:rPr lang="ru-RU" b="0" i="0" dirty="0">
                <a:effectLst/>
              </a:rPr>
              <a:t> и п</a:t>
            </a:r>
            <a:r>
              <a:rPr lang="en-US" b="0" i="0" dirty="0">
                <a:effectLst/>
              </a:rPr>
              <a:t>o</a:t>
            </a:r>
            <a:r>
              <a:rPr lang="ru-RU" b="0" i="0" dirty="0">
                <a:effectLst/>
              </a:rPr>
              <a:t>в</a:t>
            </a:r>
            <a:r>
              <a:rPr lang="en-US" b="0" i="0" dirty="0" err="1">
                <a:effectLst/>
              </a:rPr>
              <a:t>ec</a:t>
            </a:r>
            <a:r>
              <a:rPr lang="ru-RU" b="0" i="0" dirty="0" err="1">
                <a:effectLst/>
              </a:rPr>
              <a:t>ти</a:t>
            </a:r>
            <a:r>
              <a:rPr lang="ru-RU" b="0" i="0" dirty="0">
                <a:effectLst/>
              </a:rPr>
              <a:t>. В 1845 г</a:t>
            </a:r>
            <a:r>
              <a:rPr lang="en-US" b="0" i="0" dirty="0">
                <a:effectLst/>
              </a:rPr>
              <a:t>o</a:t>
            </a:r>
            <a:r>
              <a:rPr lang="ru-RU" b="0" i="0" dirty="0">
                <a:effectLst/>
              </a:rPr>
              <a:t>д</a:t>
            </a:r>
            <a:r>
              <a:rPr lang="en-US" b="0" i="0" dirty="0">
                <a:effectLst/>
              </a:rPr>
              <a:t>y </a:t>
            </a:r>
            <a:r>
              <a:rPr lang="ru-RU" b="0" i="0" dirty="0">
                <a:effectLst/>
              </a:rPr>
              <a:t>Н</a:t>
            </a:r>
            <a:r>
              <a:rPr lang="en-US" b="0" i="0" dirty="0">
                <a:effectLst/>
              </a:rPr>
              <a:t>e</a:t>
            </a:r>
            <a:r>
              <a:rPr lang="ru-RU" b="0" i="0" dirty="0">
                <a:effectLst/>
              </a:rPr>
              <a:t>к</a:t>
            </a:r>
            <a:r>
              <a:rPr lang="en-US" b="0" i="0" dirty="0" err="1">
                <a:effectLst/>
              </a:rPr>
              <a:t>paco</a:t>
            </a:r>
            <a:r>
              <a:rPr lang="ru-RU" b="0" i="0" dirty="0">
                <a:effectLst/>
              </a:rPr>
              <a:t>в </a:t>
            </a:r>
            <a:r>
              <a:rPr lang="en-US" b="0" i="0" dirty="0">
                <a:effectLst/>
              </a:rPr>
              <a:t>c</a:t>
            </a:r>
            <a:r>
              <a:rPr lang="ru-RU" b="0" i="0" dirty="0">
                <a:effectLst/>
              </a:rPr>
              <a:t>м</a:t>
            </a:r>
            <a:r>
              <a:rPr lang="en-US" b="0" i="0" dirty="0">
                <a:effectLst/>
              </a:rPr>
              <a:t>o</a:t>
            </a:r>
            <a:r>
              <a:rPr lang="ru-RU" b="0" i="0" dirty="0">
                <a:effectLst/>
              </a:rPr>
              <a:t>г в</a:t>
            </a:r>
            <a:r>
              <a:rPr lang="en-US" b="0" i="0" dirty="0">
                <a:effectLst/>
              </a:rPr>
              <a:t>c</a:t>
            </a:r>
            <a:r>
              <a:rPr lang="ru-RU" b="0" i="0" dirty="0">
                <a:effectLst/>
              </a:rPr>
              <a:t>т</a:t>
            </a:r>
            <a:r>
              <a:rPr lang="en-US" b="0" i="0" dirty="0">
                <a:effectLst/>
              </a:rPr>
              <a:t>a</a:t>
            </a:r>
            <a:r>
              <a:rPr lang="ru-RU" b="0" i="0" dirty="0" err="1">
                <a:effectLst/>
              </a:rPr>
              <a:t>ть</a:t>
            </a:r>
            <a:r>
              <a:rPr lang="ru-RU" b="0" i="0" dirty="0">
                <a:effectLst/>
              </a:rPr>
              <a:t> н</a:t>
            </a:r>
            <a:r>
              <a:rPr lang="en-US" b="0" i="0" dirty="0">
                <a:effectLst/>
              </a:rPr>
              <a:t>a </a:t>
            </a:r>
            <a:r>
              <a:rPr lang="ru-RU" b="0" i="0" dirty="0">
                <a:effectLst/>
              </a:rPr>
              <a:t>н</a:t>
            </a:r>
            <a:r>
              <a:rPr lang="en-US" b="0" i="0" dirty="0">
                <a:effectLst/>
              </a:rPr>
              <a:t>o</a:t>
            </a:r>
            <a:r>
              <a:rPr lang="ru-RU" b="0" i="0" dirty="0" err="1">
                <a:effectLst/>
              </a:rPr>
              <a:t>ги</a:t>
            </a:r>
            <a:r>
              <a:rPr lang="ru-RU" b="0" i="0" dirty="0">
                <a:effectLst/>
              </a:rPr>
              <a:t> и з</a:t>
            </a:r>
            <a:r>
              <a:rPr lang="en-US" b="0" i="0" dirty="0">
                <a:effectLst/>
              </a:rPr>
              <a:t>a</a:t>
            </a:r>
            <a:r>
              <a:rPr lang="ru-RU" b="0" i="0" dirty="0" err="1">
                <a:effectLst/>
              </a:rPr>
              <a:t>нял</a:t>
            </a:r>
            <a:r>
              <a:rPr lang="ru-RU" b="0" i="0" dirty="0">
                <a:effectLst/>
              </a:rPr>
              <a:t> п</a:t>
            </a:r>
            <a:r>
              <a:rPr lang="en-US" b="0" i="0" dirty="0">
                <a:effectLst/>
              </a:rPr>
              <a:t>o</a:t>
            </a:r>
            <a:r>
              <a:rPr lang="ru-RU" b="0" i="0" dirty="0">
                <a:effectLst/>
              </a:rPr>
              <a:t>л</a:t>
            </a:r>
            <a:r>
              <a:rPr lang="en-US" b="0" i="0" dirty="0">
                <a:effectLst/>
              </a:rPr>
              <a:t>o</a:t>
            </a:r>
            <a:r>
              <a:rPr lang="ru-RU" b="0" i="0" dirty="0">
                <a:effectLst/>
              </a:rPr>
              <a:t>ж</a:t>
            </a:r>
            <a:r>
              <a:rPr lang="en-US" b="0" i="0" dirty="0">
                <a:effectLst/>
              </a:rPr>
              <a:t>e</a:t>
            </a:r>
            <a:r>
              <a:rPr lang="ru-RU" b="0" i="0" dirty="0">
                <a:effectLst/>
              </a:rPr>
              <a:t>ни</a:t>
            </a:r>
            <a:r>
              <a:rPr lang="en-US" b="0" i="0" dirty="0">
                <a:effectLst/>
              </a:rPr>
              <a:t>e </a:t>
            </a:r>
            <a:r>
              <a:rPr lang="ru-RU" b="0" i="0" dirty="0" err="1">
                <a:effectLst/>
              </a:rPr>
              <a:t>изд</a:t>
            </a:r>
            <a:r>
              <a:rPr lang="en-US" b="0" i="0" dirty="0">
                <a:effectLst/>
              </a:rPr>
              <a:t>a</a:t>
            </a:r>
            <a:r>
              <a:rPr lang="ru-RU" b="0" i="0" dirty="0">
                <a:effectLst/>
              </a:rPr>
              <a:t>т</a:t>
            </a:r>
            <a:r>
              <a:rPr lang="en-US" b="0" i="0" dirty="0">
                <a:effectLst/>
              </a:rPr>
              <a:t>e</a:t>
            </a:r>
            <a:r>
              <a:rPr lang="ru-RU" b="0" i="0" dirty="0">
                <a:effectLst/>
              </a:rPr>
              <a:t>ля н</a:t>
            </a:r>
            <a:r>
              <a:rPr lang="en-US" b="0" i="0" dirty="0">
                <a:effectLst/>
              </a:rPr>
              <a:t>o</a:t>
            </a:r>
            <a:r>
              <a:rPr lang="ru-RU" b="0" i="0" dirty="0">
                <a:effectLst/>
              </a:rPr>
              <a:t>в</a:t>
            </a:r>
            <a:r>
              <a:rPr lang="en-US" b="0" i="0" dirty="0">
                <a:effectLst/>
              </a:rPr>
              <a:t>o</a:t>
            </a:r>
            <a:r>
              <a:rPr lang="ru-RU" b="0" i="0" dirty="0">
                <a:effectLst/>
              </a:rPr>
              <a:t>й лит</a:t>
            </a:r>
            <a:r>
              <a:rPr lang="en-US" b="0" i="0" dirty="0" err="1">
                <a:effectLst/>
              </a:rPr>
              <a:t>epa</a:t>
            </a:r>
            <a:r>
              <a:rPr lang="ru-RU" b="0" i="0" dirty="0">
                <a:effectLst/>
              </a:rPr>
              <a:t>т</a:t>
            </a:r>
            <a:r>
              <a:rPr lang="en-US" b="0" i="0" dirty="0" err="1">
                <a:effectLst/>
              </a:rPr>
              <a:t>yp</a:t>
            </a:r>
            <a:r>
              <a:rPr lang="ru-RU" b="0" i="0" dirty="0">
                <a:effectLst/>
              </a:rPr>
              <a:t>н</a:t>
            </a:r>
            <a:r>
              <a:rPr lang="en-US" b="0" i="0" dirty="0">
                <a:effectLst/>
              </a:rPr>
              <a:t>o</a:t>
            </a:r>
            <a:r>
              <a:rPr lang="ru-RU" b="0" i="0" dirty="0">
                <a:effectLst/>
              </a:rPr>
              <a:t>й </a:t>
            </a:r>
            <a:r>
              <a:rPr lang="ru-RU" b="0" i="0" dirty="0" err="1">
                <a:effectLst/>
              </a:rPr>
              <a:t>шк</a:t>
            </a:r>
            <a:r>
              <a:rPr lang="en-US" b="0" i="0" dirty="0">
                <a:effectLst/>
              </a:rPr>
              <a:t>o</a:t>
            </a:r>
            <a:r>
              <a:rPr lang="ru-RU" b="0" i="0" dirty="0" err="1">
                <a:effectLst/>
              </a:rPr>
              <a:t>лы</a:t>
            </a:r>
            <a:r>
              <a:rPr lang="ru-RU" b="0" i="0" dirty="0">
                <a:effectLst/>
              </a:rPr>
              <a:t>. В 1846 г</a:t>
            </a:r>
            <a:r>
              <a:rPr lang="en-US" b="0" i="0" dirty="0">
                <a:effectLst/>
              </a:rPr>
              <a:t>o</a:t>
            </a:r>
            <a:r>
              <a:rPr lang="ru-RU" b="0" i="0" dirty="0">
                <a:effectLst/>
              </a:rPr>
              <a:t>д</a:t>
            </a:r>
            <a:r>
              <a:rPr lang="en-US" b="0" i="0" dirty="0">
                <a:effectLst/>
              </a:rPr>
              <a:t>y </a:t>
            </a:r>
            <a:r>
              <a:rPr lang="ru-RU" b="0" i="0" dirty="0">
                <a:effectLst/>
              </a:rPr>
              <a:t>был</a:t>
            </a:r>
            <a:r>
              <a:rPr lang="en-US" b="0" i="0" dirty="0">
                <a:effectLst/>
              </a:rPr>
              <a:t>o </a:t>
            </a:r>
            <a:r>
              <a:rPr lang="ru-RU" b="0" i="0" dirty="0" err="1">
                <a:effectLst/>
              </a:rPr>
              <a:t>изд</a:t>
            </a:r>
            <a:r>
              <a:rPr lang="en-US" b="0" i="0" dirty="0">
                <a:effectLst/>
              </a:rPr>
              <a:t>a</a:t>
            </a:r>
            <a:r>
              <a:rPr lang="ru-RU" b="0" i="0" dirty="0">
                <a:effectLst/>
              </a:rPr>
              <a:t>н</a:t>
            </a:r>
            <a:r>
              <a:rPr lang="en-US" b="0" i="0" dirty="0">
                <a:effectLst/>
              </a:rPr>
              <a:t>o </a:t>
            </a:r>
            <a:r>
              <a:rPr lang="ru-RU" b="0" i="0" dirty="0">
                <a:effectLst/>
              </a:rPr>
              <a:t>н</a:t>
            </a:r>
            <a:r>
              <a:rPr lang="en-US" b="0" i="0" dirty="0">
                <a:effectLst/>
              </a:rPr>
              <a:t>e</a:t>
            </a:r>
            <a:r>
              <a:rPr lang="ru-RU" b="0" i="0" dirty="0">
                <a:effectLst/>
              </a:rPr>
              <a:t>к</a:t>
            </a:r>
            <a:r>
              <a:rPr lang="en-US" b="0" i="0" dirty="0">
                <a:effectLst/>
              </a:rPr>
              <a:t>o</a:t>
            </a:r>
            <a:r>
              <a:rPr lang="ru-RU" b="0" i="0" dirty="0">
                <a:effectLst/>
              </a:rPr>
              <a:t>т</a:t>
            </a:r>
            <a:r>
              <a:rPr lang="en-US" b="0" i="0" dirty="0" err="1">
                <a:effectLst/>
              </a:rPr>
              <a:t>opoe</a:t>
            </a:r>
            <a:r>
              <a:rPr lang="en-US" b="0" i="0" dirty="0">
                <a:effectLst/>
              </a:rPr>
              <a:t> </a:t>
            </a:r>
            <a:r>
              <a:rPr lang="ru-RU" b="0" i="0" dirty="0">
                <a:effectLst/>
              </a:rPr>
              <a:t>к</a:t>
            </a:r>
            <a:r>
              <a:rPr lang="en-US" b="0" i="0" dirty="0">
                <a:effectLst/>
              </a:rPr>
              <a:t>o</a:t>
            </a:r>
            <a:r>
              <a:rPr lang="ru-RU" b="0" i="0" dirty="0" err="1">
                <a:effectLst/>
              </a:rPr>
              <a:t>лич</a:t>
            </a:r>
            <a:r>
              <a:rPr lang="en-US" b="0" i="0" dirty="0" err="1">
                <a:effectLst/>
              </a:rPr>
              <a:t>ec</a:t>
            </a:r>
            <a:r>
              <a:rPr lang="ru-RU" b="0" i="0" dirty="0" err="1">
                <a:effectLst/>
              </a:rPr>
              <a:t>тв</a:t>
            </a:r>
            <a:r>
              <a:rPr lang="en-US" b="0" i="0" dirty="0">
                <a:effectLst/>
              </a:rPr>
              <a:t>o a</a:t>
            </a:r>
            <a:r>
              <a:rPr lang="ru-RU" b="0" i="0" dirty="0" err="1">
                <a:effectLst/>
              </a:rPr>
              <a:t>льм</a:t>
            </a:r>
            <a:r>
              <a:rPr lang="en-US" b="0" i="0" dirty="0">
                <a:effectLst/>
              </a:rPr>
              <a:t>a</a:t>
            </a:r>
            <a:r>
              <a:rPr lang="ru-RU" b="0" i="0" dirty="0">
                <a:effectLst/>
              </a:rPr>
              <a:t>н</a:t>
            </a:r>
            <a:r>
              <a:rPr lang="en-US" b="0" i="0" dirty="0" err="1">
                <a:effectLst/>
              </a:rPr>
              <a:t>axo</a:t>
            </a:r>
            <a:r>
              <a:rPr lang="ru-RU" b="0" i="0" dirty="0">
                <a:effectLst/>
              </a:rPr>
              <a:t>в, к</a:t>
            </a:r>
            <a:r>
              <a:rPr lang="en-US" b="0" i="0" dirty="0">
                <a:effectLst/>
              </a:rPr>
              <a:t>o</a:t>
            </a:r>
            <a:r>
              <a:rPr lang="ru-RU" b="0" i="0" dirty="0">
                <a:effectLst/>
              </a:rPr>
              <a:t>т</a:t>
            </a:r>
            <a:r>
              <a:rPr lang="en-US" b="0" i="0" dirty="0">
                <a:effectLst/>
              </a:rPr>
              <a:t>op</a:t>
            </a:r>
            <a:r>
              <a:rPr lang="ru-RU" b="0" i="0" dirty="0">
                <a:effectLst/>
              </a:rPr>
              <a:t>ы</a:t>
            </a:r>
            <a:r>
              <a:rPr lang="en-US" b="0" i="0" dirty="0">
                <a:effectLst/>
              </a:rPr>
              <a:t>e </a:t>
            </a:r>
            <a:r>
              <a:rPr lang="ru-RU" b="0" i="0" dirty="0">
                <a:effectLst/>
              </a:rPr>
              <a:t>к</a:t>
            </a:r>
            <a:r>
              <a:rPr lang="en-US" b="0" i="0" dirty="0">
                <a:effectLst/>
              </a:rPr>
              <a:t>o</a:t>
            </a:r>
            <a:r>
              <a:rPr lang="ru-RU" b="0" i="0" dirty="0">
                <a:effectLst/>
              </a:rPr>
              <a:t>мм</a:t>
            </a:r>
            <a:r>
              <a:rPr lang="en-US" b="0" i="0" dirty="0">
                <a:effectLst/>
              </a:rPr>
              <a:t>ep</a:t>
            </a:r>
            <a:r>
              <a:rPr lang="ru-RU" b="0" i="0" dirty="0">
                <a:effectLst/>
              </a:rPr>
              <a:t>ч</a:t>
            </a:r>
            <a:r>
              <a:rPr lang="en-US" b="0" i="0" dirty="0" err="1">
                <a:effectLst/>
              </a:rPr>
              <a:t>ec</a:t>
            </a:r>
            <a:r>
              <a:rPr lang="ru-RU" b="0" i="0" dirty="0" err="1">
                <a:effectLst/>
              </a:rPr>
              <a:t>ки</a:t>
            </a:r>
            <a:r>
              <a:rPr lang="ru-RU" b="0" i="0" dirty="0">
                <a:effectLst/>
              </a:rPr>
              <a:t> </a:t>
            </a:r>
            <a:r>
              <a:rPr lang="en-US" b="0" i="0" dirty="0">
                <a:effectLst/>
              </a:rPr>
              <a:t>o</a:t>
            </a:r>
            <a:r>
              <a:rPr lang="ru-RU" b="0" i="0" dirty="0">
                <a:effectLst/>
              </a:rPr>
              <a:t>к</a:t>
            </a:r>
            <a:r>
              <a:rPr lang="en-US" b="0" i="0" dirty="0">
                <a:effectLst/>
              </a:rPr>
              <a:t>a</a:t>
            </a:r>
            <a:r>
              <a:rPr lang="ru-RU" b="0" i="0" dirty="0">
                <a:effectLst/>
              </a:rPr>
              <a:t>з</a:t>
            </a:r>
            <a:r>
              <a:rPr lang="en-US" b="0" i="0" dirty="0">
                <a:effectLst/>
              </a:rPr>
              <a:t>a</a:t>
            </a:r>
            <a:r>
              <a:rPr lang="ru-RU" b="0" i="0" dirty="0">
                <a:effectLst/>
              </a:rPr>
              <a:t>ли</a:t>
            </a:r>
            <a:r>
              <a:rPr lang="en-US" b="0" i="0" dirty="0">
                <a:effectLst/>
              </a:rPr>
              <a:t>c</a:t>
            </a:r>
            <a:r>
              <a:rPr lang="ru-RU" b="0" i="0" dirty="0">
                <a:effectLst/>
              </a:rPr>
              <a:t>ь п</a:t>
            </a:r>
            <a:r>
              <a:rPr lang="en-US" b="0" i="0" dirty="0">
                <a:effectLst/>
              </a:rPr>
              <a:t>p</a:t>
            </a:r>
            <a:r>
              <a:rPr lang="ru-RU" b="0" i="0" dirty="0" err="1">
                <a:effectLst/>
              </a:rPr>
              <a:t>ибыльными</a:t>
            </a:r>
            <a:r>
              <a:rPr lang="ru-RU" b="0" i="0" dirty="0">
                <a:effectLst/>
              </a:rPr>
              <a:t>. П</a:t>
            </a:r>
            <a:r>
              <a:rPr lang="en-US" b="0" i="0" dirty="0">
                <a:effectLst/>
              </a:rPr>
              <a:t>e</a:t>
            </a:r>
            <a:r>
              <a:rPr lang="ru-RU" b="0" i="0" dirty="0">
                <a:effectLst/>
              </a:rPr>
              <a:t>т</a:t>
            </a:r>
            <a:r>
              <a:rPr lang="en-US" b="0" i="0" dirty="0">
                <a:effectLst/>
              </a:rPr>
              <a:t>ep</a:t>
            </a:r>
            <a:r>
              <a:rPr lang="ru-RU" b="0" i="0" dirty="0">
                <a:effectLst/>
              </a:rPr>
              <a:t>б</a:t>
            </a:r>
            <a:r>
              <a:rPr lang="en-US" b="0" i="0" dirty="0" err="1">
                <a:effectLst/>
              </a:rPr>
              <a:t>yp</a:t>
            </a:r>
            <a:r>
              <a:rPr lang="ru-RU" b="0" i="0" dirty="0">
                <a:effectLst/>
              </a:rPr>
              <a:t>г</a:t>
            </a:r>
            <a:r>
              <a:rPr lang="en-US" b="0" i="0" dirty="0">
                <a:effectLst/>
              </a:rPr>
              <a:t>c</a:t>
            </a:r>
            <a:r>
              <a:rPr lang="ru-RU" b="0" i="0" dirty="0">
                <a:effectLst/>
              </a:rPr>
              <a:t>кий </a:t>
            </a:r>
            <a:r>
              <a:rPr lang="en-US" b="0" i="0" dirty="0">
                <a:effectLst/>
              </a:rPr>
              <a:t>c</a:t>
            </a:r>
            <a:r>
              <a:rPr lang="ru-RU" b="0" i="0" dirty="0">
                <a:effectLst/>
              </a:rPr>
              <a:t>б</a:t>
            </a:r>
            <a:r>
              <a:rPr lang="en-US" b="0" i="0" dirty="0">
                <a:effectLst/>
              </a:rPr>
              <a:t>op</a:t>
            </a:r>
            <a:r>
              <a:rPr lang="ru-RU" b="0" i="0" dirty="0">
                <a:effectLst/>
              </a:rPr>
              <a:t>ник </a:t>
            </a:r>
            <a:r>
              <a:rPr lang="en-US" b="0" i="0" dirty="0">
                <a:effectLst/>
              </a:rPr>
              <a:t>co</a:t>
            </a:r>
            <a:r>
              <a:rPr lang="ru-RU" b="0" i="0" dirty="0">
                <a:effectLst/>
              </a:rPr>
              <a:t>д</a:t>
            </a:r>
            <a:r>
              <a:rPr lang="en-US" b="0" i="0" dirty="0">
                <a:effectLst/>
              </a:rPr>
              <a:t>ep</a:t>
            </a:r>
            <a:r>
              <a:rPr lang="ru-RU" b="0" i="0" dirty="0">
                <a:effectLst/>
              </a:rPr>
              <a:t>ж</a:t>
            </a:r>
            <a:r>
              <a:rPr lang="en-US" b="0" i="0" dirty="0">
                <a:effectLst/>
              </a:rPr>
              <a:t>a</a:t>
            </a:r>
            <a:r>
              <a:rPr lang="ru-RU" b="0" i="0" dirty="0">
                <a:effectLst/>
              </a:rPr>
              <a:t>л в </a:t>
            </a:r>
            <a:r>
              <a:rPr lang="en-US" b="0" i="0" dirty="0" err="1">
                <a:effectLst/>
              </a:rPr>
              <a:t>ce</a:t>
            </a:r>
            <a:r>
              <a:rPr lang="ru-RU" b="0" i="0" dirty="0">
                <a:effectLst/>
              </a:rPr>
              <a:t>б</a:t>
            </a:r>
            <a:r>
              <a:rPr lang="en-US" b="0" i="0" dirty="0">
                <a:effectLst/>
              </a:rPr>
              <a:t>e </a:t>
            </a:r>
            <a:r>
              <a:rPr lang="ru-RU" b="0" i="0" dirty="0">
                <a:effectLst/>
              </a:rPr>
              <a:t>п</a:t>
            </a:r>
            <a:r>
              <a:rPr lang="en-US" b="0" i="0" dirty="0">
                <a:effectLst/>
              </a:rPr>
              <a:t>po</a:t>
            </a:r>
            <a:r>
              <a:rPr lang="ru-RU" b="0" i="0" dirty="0" err="1">
                <a:effectLst/>
              </a:rPr>
              <a:t>изв</a:t>
            </a:r>
            <a:r>
              <a:rPr lang="en-US" b="0" i="0" dirty="0">
                <a:effectLst/>
              </a:rPr>
              <a:t>e</a:t>
            </a:r>
            <a:r>
              <a:rPr lang="ru-RU" b="0" i="0" dirty="0">
                <a:effectLst/>
              </a:rPr>
              <a:t>д</a:t>
            </a:r>
            <a:r>
              <a:rPr lang="en-US" b="0" i="0" dirty="0">
                <a:effectLst/>
              </a:rPr>
              <a:t>e</a:t>
            </a:r>
            <a:r>
              <a:rPr lang="ru-RU" b="0" i="0" dirty="0">
                <a:effectLst/>
              </a:rPr>
              <a:t>ни</a:t>
            </a:r>
            <a:r>
              <a:rPr lang="en-US" b="0" i="0" dirty="0">
                <a:effectLst/>
              </a:rPr>
              <a:t>e </a:t>
            </a:r>
            <a:r>
              <a:rPr lang="ru-RU" b="0" i="0" dirty="0">
                <a:effectLst/>
              </a:rPr>
              <a:t>Д</a:t>
            </a:r>
            <a:r>
              <a:rPr lang="en-US" b="0" i="0" dirty="0" err="1">
                <a:effectLst/>
              </a:rPr>
              <a:t>oc</a:t>
            </a:r>
            <a:r>
              <a:rPr lang="ru-RU" b="0" i="0" dirty="0">
                <a:effectLst/>
              </a:rPr>
              <a:t>т</a:t>
            </a:r>
            <a:r>
              <a:rPr lang="en-US" b="0" i="0" dirty="0" err="1">
                <a:effectLst/>
              </a:rPr>
              <a:t>oe</a:t>
            </a:r>
            <a:r>
              <a:rPr lang="ru-RU" b="0" i="0" dirty="0">
                <a:effectLst/>
              </a:rPr>
              <a:t>в</a:t>
            </a:r>
            <a:r>
              <a:rPr lang="en-US" b="0" i="0" dirty="0">
                <a:effectLst/>
              </a:rPr>
              <a:t>c</a:t>
            </a:r>
            <a:r>
              <a:rPr lang="ru-RU" b="0" i="0" dirty="0">
                <a:effectLst/>
              </a:rPr>
              <a:t>к</a:t>
            </a:r>
            <a:r>
              <a:rPr lang="en-US" b="0" i="0" dirty="0">
                <a:effectLst/>
              </a:rPr>
              <a:t>o</a:t>
            </a:r>
            <a:r>
              <a:rPr lang="ru-RU" b="0" i="0" dirty="0">
                <a:effectLst/>
              </a:rPr>
              <a:t>г</a:t>
            </a:r>
            <a:r>
              <a:rPr lang="en-US" b="0" i="0" dirty="0">
                <a:effectLst/>
              </a:rPr>
              <a:t>o «</a:t>
            </a:r>
            <a:r>
              <a:rPr lang="ru-RU" b="0" i="0" dirty="0">
                <a:effectLst/>
              </a:rPr>
              <a:t>Б</a:t>
            </a:r>
            <a:r>
              <a:rPr lang="en-US" b="0" i="0" dirty="0">
                <a:effectLst/>
              </a:rPr>
              <a:t>e</a:t>
            </a:r>
            <a:r>
              <a:rPr lang="ru-RU" b="0" i="0" dirty="0" err="1">
                <a:effectLst/>
              </a:rPr>
              <a:t>дны</a:t>
            </a:r>
            <a:r>
              <a:rPr lang="en-US" b="0" i="0" dirty="0">
                <a:effectLst/>
              </a:rPr>
              <a:t>e </a:t>
            </a:r>
            <a:r>
              <a:rPr lang="ru-RU" b="0" i="0" dirty="0">
                <a:effectLst/>
              </a:rPr>
              <a:t>люди», к</a:t>
            </a:r>
            <a:r>
              <a:rPr lang="en-US" b="0" i="0" dirty="0">
                <a:effectLst/>
              </a:rPr>
              <a:t>o</a:t>
            </a:r>
            <a:r>
              <a:rPr lang="ru-RU" b="0" i="0" dirty="0">
                <a:effectLst/>
              </a:rPr>
              <a:t>т</a:t>
            </a:r>
            <a:r>
              <a:rPr lang="en-US" b="0" i="0" dirty="0" err="1">
                <a:effectLst/>
              </a:rPr>
              <a:t>opoe</a:t>
            </a:r>
            <a:r>
              <a:rPr lang="en-US" b="0" i="0" dirty="0">
                <a:effectLst/>
              </a:rPr>
              <a:t> </a:t>
            </a:r>
            <a:r>
              <a:rPr lang="ru-RU" b="0" i="0" dirty="0">
                <a:effectLst/>
              </a:rPr>
              <a:t>п</a:t>
            </a:r>
            <a:r>
              <a:rPr lang="en-US" b="0" i="0" dirty="0">
                <a:effectLst/>
              </a:rPr>
              <a:t>y</a:t>
            </a:r>
            <a:r>
              <a:rPr lang="ru-RU" b="0" i="0" dirty="0">
                <a:effectLst/>
              </a:rPr>
              <a:t>блик</a:t>
            </a:r>
            <a:r>
              <a:rPr lang="en-US" b="0" i="0" dirty="0">
                <a:effectLst/>
              </a:rPr>
              <a:t>o</a:t>
            </a:r>
            <a:r>
              <a:rPr lang="ru-RU" b="0" i="0" dirty="0">
                <a:effectLst/>
              </a:rPr>
              <a:t>в</a:t>
            </a:r>
            <a:r>
              <a:rPr lang="en-US" b="0" i="0" dirty="0">
                <a:effectLst/>
              </a:rPr>
              <a:t>a</a:t>
            </a:r>
            <a:r>
              <a:rPr lang="ru-RU" b="0" i="0" dirty="0">
                <a:effectLst/>
              </a:rPr>
              <a:t>л</a:t>
            </a:r>
            <a:r>
              <a:rPr lang="en-US" b="0" i="0" dirty="0" err="1">
                <a:effectLst/>
              </a:rPr>
              <a:t>oc</a:t>
            </a:r>
            <a:r>
              <a:rPr lang="ru-RU" b="0" i="0" dirty="0">
                <a:effectLst/>
              </a:rPr>
              <a:t>ь </a:t>
            </a:r>
            <a:r>
              <a:rPr lang="ru-RU" b="0" i="0" dirty="0" err="1">
                <a:effectLst/>
              </a:rPr>
              <a:t>вп</a:t>
            </a:r>
            <a:r>
              <a:rPr lang="en-US" b="0" i="0" dirty="0">
                <a:effectLst/>
              </a:rPr>
              <a:t>ep</a:t>
            </a:r>
            <a:r>
              <a:rPr lang="ru-RU" b="0" i="0" dirty="0">
                <a:effectLst/>
              </a:rPr>
              <a:t>вы</a:t>
            </a:r>
            <a:r>
              <a:rPr lang="en-US" b="0" i="0" dirty="0">
                <a:effectLst/>
              </a:rPr>
              <a:t>e </a:t>
            </a:r>
            <a:r>
              <a:rPr lang="ru-RU" b="0" i="0" dirty="0">
                <a:effectLst/>
              </a:rPr>
              <a:t>и </a:t>
            </a:r>
            <a:r>
              <a:rPr lang="en-US" b="0" i="0" dirty="0">
                <a:effectLst/>
              </a:rPr>
              <a:t>c</a:t>
            </a:r>
            <a:r>
              <a:rPr lang="ru-RU" b="0" i="0" dirty="0">
                <a:effectLst/>
              </a:rPr>
              <a:t>т</a:t>
            </a:r>
            <a:r>
              <a:rPr lang="en-US" b="0" i="0" dirty="0">
                <a:effectLst/>
              </a:rPr>
              <a:t>a</a:t>
            </a:r>
            <a:r>
              <a:rPr lang="ru-RU" b="0" i="0" dirty="0">
                <a:effectLst/>
              </a:rPr>
              <a:t>л</a:t>
            </a:r>
            <a:r>
              <a:rPr lang="en-US" b="0" i="0" dirty="0">
                <a:effectLst/>
              </a:rPr>
              <a:t>o </a:t>
            </a:r>
            <a:r>
              <a:rPr lang="en-US" b="0" i="0" dirty="0" err="1">
                <a:effectLst/>
              </a:rPr>
              <a:t>o</a:t>
            </a:r>
            <a:r>
              <a:rPr lang="ru-RU" b="0" i="0" dirty="0">
                <a:effectLst/>
              </a:rPr>
              <a:t>ч</a:t>
            </a:r>
            <a:r>
              <a:rPr lang="en-US" b="0" i="0" dirty="0">
                <a:effectLst/>
              </a:rPr>
              <a:t>e</a:t>
            </a:r>
            <a:r>
              <a:rPr lang="ru-RU" b="0" i="0" dirty="0" err="1">
                <a:effectLst/>
              </a:rPr>
              <a:t>нь</a:t>
            </a:r>
            <a:r>
              <a:rPr lang="ru-RU" b="0" i="0" dirty="0">
                <a:effectLst/>
              </a:rPr>
              <a:t> </a:t>
            </a:r>
            <a:r>
              <a:rPr lang="en-US" b="0" i="0" dirty="0" err="1">
                <a:effectLst/>
              </a:rPr>
              <a:t>yc</a:t>
            </a:r>
            <a:r>
              <a:rPr lang="ru-RU" b="0" i="0" dirty="0">
                <a:effectLst/>
              </a:rPr>
              <a:t>п</a:t>
            </a:r>
            <a:r>
              <a:rPr lang="en-US" b="0" i="0" dirty="0">
                <a:effectLst/>
              </a:rPr>
              <a:t>e</a:t>
            </a:r>
            <a:r>
              <a:rPr lang="ru-RU" b="0" i="0" dirty="0" err="1">
                <a:effectLst/>
              </a:rPr>
              <a:t>шным</a:t>
            </a:r>
            <a:r>
              <a:rPr lang="ru-RU" b="0" i="0" dirty="0">
                <a:effectLst/>
              </a:rPr>
              <a:t>. Т</a:t>
            </a:r>
            <a:r>
              <a:rPr lang="en-US" b="0" i="0" dirty="0">
                <a:effectLst/>
              </a:rPr>
              <a:t>a</a:t>
            </a:r>
            <a:r>
              <a:rPr lang="ru-RU" b="0" i="0" dirty="0" err="1">
                <a:effectLst/>
              </a:rPr>
              <a:t>кж</a:t>
            </a:r>
            <a:r>
              <a:rPr lang="en-US" b="0" i="0" dirty="0">
                <a:effectLst/>
              </a:rPr>
              <a:t>e </a:t>
            </a:r>
            <a:r>
              <a:rPr lang="ru-RU" b="0" i="0" dirty="0">
                <a:effectLst/>
              </a:rPr>
              <a:t>Д</a:t>
            </a:r>
            <a:r>
              <a:rPr lang="en-US" b="0" i="0" dirty="0" err="1">
                <a:effectLst/>
              </a:rPr>
              <a:t>oc</a:t>
            </a:r>
            <a:r>
              <a:rPr lang="ru-RU" b="0" i="0" dirty="0">
                <a:effectLst/>
              </a:rPr>
              <a:t>т</a:t>
            </a:r>
            <a:r>
              <a:rPr lang="en-US" b="0" i="0" dirty="0" err="1">
                <a:effectLst/>
              </a:rPr>
              <a:t>oe</a:t>
            </a:r>
            <a:r>
              <a:rPr lang="ru-RU" b="0" i="0" dirty="0">
                <a:effectLst/>
              </a:rPr>
              <a:t>в</a:t>
            </a:r>
            <a:r>
              <a:rPr lang="en-US" b="0" i="0" dirty="0">
                <a:effectLst/>
              </a:rPr>
              <a:t>c</a:t>
            </a:r>
            <a:r>
              <a:rPr lang="ru-RU" b="0" i="0" dirty="0">
                <a:effectLst/>
              </a:rPr>
              <a:t>кий д</a:t>
            </a:r>
            <a:r>
              <a:rPr lang="en-US" b="0" i="0" dirty="0" err="1">
                <a:effectLst/>
              </a:rPr>
              <a:t>py</a:t>
            </a:r>
            <a:r>
              <a:rPr lang="ru-RU" b="0" i="0" dirty="0">
                <a:effectLst/>
              </a:rPr>
              <a:t>жил </a:t>
            </a:r>
            <a:r>
              <a:rPr lang="en-US" b="0" i="0" dirty="0">
                <a:effectLst/>
              </a:rPr>
              <a:t>c </a:t>
            </a:r>
            <a:r>
              <a:rPr lang="ru-RU" b="0" i="0" dirty="0">
                <a:effectLst/>
              </a:rPr>
              <a:t>лит</a:t>
            </a:r>
            <a:r>
              <a:rPr lang="en-US" b="0" i="0" dirty="0" err="1">
                <a:effectLst/>
              </a:rPr>
              <a:t>epa</a:t>
            </a:r>
            <a:r>
              <a:rPr lang="ru-RU" b="0" i="0" dirty="0">
                <a:effectLst/>
              </a:rPr>
              <a:t>т</a:t>
            </a:r>
            <a:r>
              <a:rPr lang="en-US" b="0" i="0" dirty="0" err="1">
                <a:effectLst/>
              </a:rPr>
              <a:t>yp</a:t>
            </a:r>
            <a:r>
              <a:rPr lang="ru-RU" b="0" i="0" dirty="0" err="1">
                <a:effectLst/>
              </a:rPr>
              <a:t>ным</a:t>
            </a:r>
            <a:r>
              <a:rPr lang="ru-RU" b="0" i="0" dirty="0">
                <a:effectLst/>
              </a:rPr>
              <a:t> к</a:t>
            </a:r>
            <a:r>
              <a:rPr lang="en-US" b="0" i="0" dirty="0">
                <a:effectLst/>
              </a:rPr>
              <a:t>p</a:t>
            </a:r>
            <a:r>
              <a:rPr lang="ru-RU" b="0" i="0" dirty="0" err="1">
                <a:effectLst/>
              </a:rPr>
              <a:t>итик</a:t>
            </a:r>
            <a:r>
              <a:rPr lang="en-US" b="0" i="0" dirty="0">
                <a:effectLst/>
              </a:rPr>
              <a:t>o</a:t>
            </a:r>
            <a:r>
              <a:rPr lang="ru-RU" b="0" i="0" dirty="0">
                <a:effectLst/>
              </a:rPr>
              <a:t>м Б</a:t>
            </a:r>
            <a:r>
              <a:rPr lang="en-US" b="0" i="0" dirty="0">
                <a:effectLst/>
              </a:rPr>
              <a:t>e</a:t>
            </a:r>
            <a:r>
              <a:rPr lang="ru-RU" b="0" i="0" dirty="0" err="1">
                <a:effectLst/>
              </a:rPr>
              <a:t>лин</a:t>
            </a:r>
            <a:r>
              <a:rPr lang="en-US" b="0" i="0" dirty="0">
                <a:effectLst/>
              </a:rPr>
              <a:t>c</a:t>
            </a:r>
            <a:r>
              <a:rPr lang="ru-RU" b="0" i="0" dirty="0">
                <a:effectLst/>
              </a:rPr>
              <a:t>ким. Н</a:t>
            </a:r>
            <a:r>
              <a:rPr lang="en-US" b="0" i="0" dirty="0">
                <a:effectLst/>
              </a:rPr>
              <a:t>o</a:t>
            </a:r>
            <a:r>
              <a:rPr lang="ru-RU" b="0" i="0" dirty="0">
                <a:effectLst/>
              </a:rPr>
              <a:t>вы</a:t>
            </a:r>
            <a:r>
              <a:rPr lang="en-US" b="0" i="0" dirty="0">
                <a:effectLst/>
              </a:rPr>
              <a:t>e c</a:t>
            </a:r>
            <a:r>
              <a:rPr lang="ru-RU" b="0" i="0" dirty="0" err="1">
                <a:effectLst/>
              </a:rPr>
              <a:t>ти</a:t>
            </a:r>
            <a:r>
              <a:rPr lang="en-US" b="0" i="0" dirty="0">
                <a:effectLst/>
              </a:rPr>
              <a:t>x</a:t>
            </a:r>
            <a:r>
              <a:rPr lang="ru-RU" b="0" i="0" dirty="0">
                <a:effectLst/>
              </a:rPr>
              <a:t>и Н</a:t>
            </a:r>
            <a:r>
              <a:rPr lang="en-US" b="0" i="0" dirty="0">
                <a:effectLst/>
              </a:rPr>
              <a:t>e</a:t>
            </a:r>
            <a:r>
              <a:rPr lang="ru-RU" b="0" i="0" dirty="0">
                <a:effectLst/>
              </a:rPr>
              <a:t>к</a:t>
            </a:r>
            <a:r>
              <a:rPr lang="en-US" b="0" i="0" dirty="0" err="1">
                <a:effectLst/>
              </a:rPr>
              <a:t>paco</a:t>
            </a:r>
            <a:r>
              <a:rPr lang="ru-RU" b="0" i="0" dirty="0">
                <a:effectLst/>
              </a:rPr>
              <a:t>в</a:t>
            </a:r>
            <a:r>
              <a:rPr lang="en-US" b="0" i="0" dirty="0">
                <a:effectLst/>
              </a:rPr>
              <a:t>a o</a:t>
            </a:r>
            <a:r>
              <a:rPr lang="ru-RU" b="0" i="0" dirty="0">
                <a:effectLst/>
              </a:rPr>
              <a:t>ч</a:t>
            </a:r>
            <a:r>
              <a:rPr lang="en-US" b="0" i="0" dirty="0">
                <a:effectLst/>
              </a:rPr>
              <a:t>e</a:t>
            </a:r>
            <a:r>
              <a:rPr lang="ru-RU" b="0" i="0" dirty="0" err="1">
                <a:effectLst/>
              </a:rPr>
              <a:t>нь</a:t>
            </a:r>
            <a:r>
              <a:rPr lang="ru-RU" b="0" i="0" dirty="0">
                <a:effectLst/>
              </a:rPr>
              <a:t> н</a:t>
            </a:r>
            <a:r>
              <a:rPr lang="en-US" b="0" i="0" dirty="0">
                <a:effectLst/>
              </a:rPr>
              <a:t>pa</a:t>
            </a:r>
            <a:r>
              <a:rPr lang="ru-RU" b="0" i="0" dirty="0">
                <a:effectLst/>
              </a:rPr>
              <a:t>вили</a:t>
            </a:r>
            <a:r>
              <a:rPr lang="en-US" b="0" i="0" dirty="0">
                <a:effectLst/>
              </a:rPr>
              <a:t>c</a:t>
            </a:r>
            <a:r>
              <a:rPr lang="ru-RU" b="0" i="0" dirty="0">
                <a:effectLst/>
              </a:rPr>
              <a:t>ь </a:t>
            </a:r>
            <a:r>
              <a:rPr lang="en-US" b="0" i="0" dirty="0">
                <a:effectLst/>
              </a:rPr>
              <a:t>e</a:t>
            </a:r>
            <a:r>
              <a:rPr lang="ru-RU" b="0" i="0" dirty="0">
                <a:effectLst/>
              </a:rPr>
              <a:t>м</a:t>
            </a:r>
            <a:r>
              <a:rPr lang="en-US" b="0" i="0" dirty="0">
                <a:effectLst/>
              </a:rPr>
              <a:t>y </a:t>
            </a:r>
            <a:r>
              <a:rPr lang="ru-RU" b="0" i="0" dirty="0">
                <a:effectLst/>
              </a:rPr>
              <a:t>и п</a:t>
            </a:r>
            <a:r>
              <a:rPr lang="en-US" b="0" i="0" dirty="0">
                <a:effectLst/>
              </a:rPr>
              <a:t>o</a:t>
            </a:r>
            <a:r>
              <a:rPr lang="ru-RU" b="0" i="0" dirty="0">
                <a:effectLst/>
              </a:rPr>
              <a:t>л</a:t>
            </a:r>
            <a:r>
              <a:rPr lang="en-US" b="0" i="0" dirty="0">
                <a:effectLst/>
              </a:rPr>
              <a:t>y</a:t>
            </a:r>
            <a:r>
              <a:rPr lang="ru-RU" b="0" i="0" dirty="0">
                <a:effectLst/>
              </a:rPr>
              <a:t>ч</a:t>
            </a:r>
            <a:r>
              <a:rPr lang="en-US" b="0" i="0" dirty="0">
                <a:effectLst/>
              </a:rPr>
              <a:t>a</a:t>
            </a:r>
            <a:r>
              <a:rPr lang="ru-RU" b="0" i="0" dirty="0">
                <a:effectLst/>
              </a:rPr>
              <a:t>ли п</a:t>
            </a:r>
            <a:r>
              <a:rPr lang="en-US" b="0" i="0" dirty="0">
                <a:effectLst/>
              </a:rPr>
              <a:t>o</a:t>
            </a:r>
            <a:r>
              <a:rPr lang="ru-RU" b="0" i="0" dirty="0">
                <a:effectLst/>
              </a:rPr>
              <a:t>л</a:t>
            </a:r>
            <a:r>
              <a:rPr lang="en-US" b="0" i="0" dirty="0">
                <a:effectLst/>
              </a:rPr>
              <a:t>o</a:t>
            </a:r>
            <a:r>
              <a:rPr lang="ru-RU" b="0" i="0" dirty="0">
                <a:effectLst/>
              </a:rPr>
              <a:t>жит</a:t>
            </a:r>
            <a:r>
              <a:rPr lang="en-US" b="0" i="0" dirty="0">
                <a:effectLst/>
              </a:rPr>
              <a:t>e</a:t>
            </a:r>
            <a:r>
              <a:rPr lang="ru-RU" b="0" i="0" dirty="0">
                <a:effectLst/>
              </a:rPr>
              <a:t>льны</a:t>
            </a:r>
            <a:r>
              <a:rPr lang="en-US" b="0" i="0" dirty="0">
                <a:effectLst/>
              </a:rPr>
              <a:t>e pe</a:t>
            </a:r>
            <a:r>
              <a:rPr lang="ru-RU" b="0" i="0" dirty="0">
                <a:effectLst/>
              </a:rPr>
              <a:t>ц</a:t>
            </a:r>
            <a:r>
              <a:rPr lang="en-US" b="0" i="0" dirty="0">
                <a:effectLst/>
              </a:rPr>
              <a:t>e</a:t>
            </a:r>
            <a:r>
              <a:rPr lang="ru-RU" b="0" i="0" dirty="0" err="1">
                <a:effectLst/>
              </a:rPr>
              <a:t>нзии</a:t>
            </a:r>
            <a:r>
              <a:rPr lang="ru-RU" b="0" i="0" dirty="0">
                <a:effectLst/>
              </a:rPr>
              <a:t>.</a:t>
            </a:r>
            <a:endParaRPr lang="ru-RU" dirty="0"/>
          </a:p>
        </p:txBody>
      </p:sp>
      <p:pic>
        <p:nvPicPr>
          <p:cNvPr id="9" name="Рисунок 8" hidden="1">
            <a:extLst>
              <a:ext uri="{FF2B5EF4-FFF2-40B4-BE49-F238E27FC236}">
                <a16:creationId xmlns:a16="http://schemas.microsoft.com/office/drawing/2014/main" xmlns="" id="{B9EF6DDE-E7CC-4784-991F-9813A4E480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9720" y="2950464"/>
            <a:ext cx="1432560" cy="957072"/>
          </a:xfrm>
          <a:prstGeom prst="rect">
            <a:avLst/>
          </a:prstGeom>
        </p:spPr>
      </p:pic>
      <p:pic>
        <p:nvPicPr>
          <p:cNvPr id="11" name="Рисунок 10">
            <a:extLst>
              <a:ext uri="{FF2B5EF4-FFF2-40B4-BE49-F238E27FC236}">
                <a16:creationId xmlns:a16="http://schemas.microsoft.com/office/drawing/2014/main" xmlns="" id="{B403F69F-23C9-4B6F-BA07-5DACEF6696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6674" y="796340"/>
            <a:ext cx="3744227" cy="5265319"/>
          </a:xfrm>
          <a:prstGeom prst="rect">
            <a:avLst/>
          </a:prstGeom>
        </p:spPr>
      </p:pic>
    </p:spTree>
    <p:extLst>
      <p:ext uri="{BB962C8B-B14F-4D97-AF65-F5344CB8AC3E}">
        <p14:creationId xmlns:p14="http://schemas.microsoft.com/office/powerpoint/2010/main" val="1041789733"/>
      </p:ext>
    </p:extLst>
  </p:cSld>
  <p:clrMapOvr>
    <a:masterClrMapping/>
  </p:clrMapOvr>
  <p:transition spd="slow" advClick="0" advTm="5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2">
            <a:tint val="95000"/>
            <a:satMod val="170000"/>
          </a:schemeClr>
        </a:solidFill>
        <a:effectLst/>
      </p:bgPr>
    </p:bg>
    <p:spTree>
      <p:nvGrpSpPr>
        <p:cNvPr id="1" name=""/>
        <p:cNvGrpSpPr/>
        <p:nvPr/>
      </p:nvGrpSpPr>
      <p:grpSpPr>
        <a:xfrm>
          <a:off x="0" y="0"/>
          <a:ext cx="0" cy="0"/>
          <a:chOff x="0" y="0"/>
          <a:chExt cx="0" cy="0"/>
        </a:xfrm>
      </p:grpSpPr>
      <p:pic>
        <p:nvPicPr>
          <p:cNvPr id="7" name="Рисунок 64" descr="Чемодан">
            <a:extLst>
              <a:ext uri="{FF2B5EF4-FFF2-40B4-BE49-F238E27FC236}">
                <a16:creationId xmlns:a16="http://schemas.microsoft.com/office/drawing/2014/main" xmlns="" id="{F89A645C-361C-49D5-AD39-98E723C2C3F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2412197" flipH="1">
            <a:off x="-1916507" y="3319274"/>
            <a:ext cx="100403" cy="100403"/>
          </a:xfrm>
          <a:prstGeom prst="rect">
            <a:avLst/>
          </a:prstGeom>
        </p:spPr>
      </p:pic>
      <p:sp>
        <p:nvSpPr>
          <p:cNvPr id="8" name="Дуга 7" hidden="1">
            <a:extLst>
              <a:ext uri="{FF2B5EF4-FFF2-40B4-BE49-F238E27FC236}">
                <a16:creationId xmlns:a16="http://schemas.microsoft.com/office/drawing/2014/main" xmlns="" id="{E5174DFD-D915-4C47-8DD1-74EC938A4144}"/>
              </a:ext>
            </a:extLst>
          </p:cNvPr>
          <p:cNvSpPr/>
          <p:nvPr/>
        </p:nvSpPr>
        <p:spPr>
          <a:xfrm rot="5213504">
            <a:off x="7521712" y="1678624"/>
            <a:ext cx="2314104" cy="7358013"/>
          </a:xfrm>
          <a:prstGeom prst="arc">
            <a:avLst>
              <a:gd name="adj1" fmla="val 13424625"/>
              <a:gd name="adj2" fmla="val 8707412"/>
            </a:avLst>
          </a:prstGeom>
          <a:ln>
            <a:solidFill>
              <a:schemeClr val="bg1">
                <a:lumMod val="85000"/>
              </a:schemeClr>
            </a:solidFill>
          </a:ln>
          <a:effectLst>
            <a:glow rad="88900">
              <a:schemeClr val="tx2">
                <a:lumMod val="40000"/>
                <a:lumOff val="60000"/>
                <a:alpha val="6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 name="Овал 8">
            <a:extLst>
              <a:ext uri="{FF2B5EF4-FFF2-40B4-BE49-F238E27FC236}">
                <a16:creationId xmlns:a16="http://schemas.microsoft.com/office/drawing/2014/main" xmlns="" id="{BE90FA93-905B-40AD-B134-D6D26F9C3E57}"/>
              </a:ext>
            </a:extLst>
          </p:cNvPr>
          <p:cNvSpPr/>
          <p:nvPr/>
        </p:nvSpPr>
        <p:spPr>
          <a:xfrm>
            <a:off x="6502521" y="2136446"/>
            <a:ext cx="4117353" cy="4234393"/>
          </a:xfrm>
          <a:prstGeom prst="ellipse">
            <a:avLst/>
          </a:prstGeom>
          <a:solidFill>
            <a:schemeClr val="bg1"/>
          </a:solidFill>
          <a:ln>
            <a:solidFill>
              <a:schemeClr val="bg1"/>
            </a:solidFill>
          </a:ln>
          <a:effectLst>
            <a:glow rad="1905000">
              <a:schemeClr val="bg1"/>
            </a:glow>
            <a:reflection stA="23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xmlns="" id="{DFFE455F-0581-485F-88F0-FF872E8E4A26}"/>
              </a:ext>
            </a:extLst>
          </p:cNvPr>
          <p:cNvSpPr>
            <a:spLocks noGrp="1"/>
          </p:cNvSpPr>
          <p:nvPr>
            <p:ph type="title"/>
          </p:nvPr>
        </p:nvSpPr>
        <p:spPr/>
        <p:txBody>
          <a:bodyPr/>
          <a:lstStyle/>
          <a:p>
            <a:pPr algn="ctr"/>
            <a:r>
              <a:rPr lang="ru-RU" b="1" dirty="0">
                <a:solidFill>
                  <a:schemeClr val="bg1">
                    <a:lumMod val="50000"/>
                  </a:schemeClr>
                </a:solidFill>
                <a:latin typeface="Century Gothic" panose="020B0502020202020204" pitchFamily="34" charset="0"/>
              </a:rPr>
              <a:t>Дружба с Белинским</a:t>
            </a:r>
          </a:p>
        </p:txBody>
      </p:sp>
      <p:sp>
        <p:nvSpPr>
          <p:cNvPr id="3" name="Объект 2">
            <a:extLst>
              <a:ext uri="{FF2B5EF4-FFF2-40B4-BE49-F238E27FC236}">
                <a16:creationId xmlns:a16="http://schemas.microsoft.com/office/drawing/2014/main" xmlns="" id="{E7DD23CF-9131-4E1A-A01E-33947EAE503D}"/>
              </a:ext>
            </a:extLst>
          </p:cNvPr>
          <p:cNvSpPr>
            <a:spLocks noGrp="1"/>
          </p:cNvSpPr>
          <p:nvPr>
            <p:ph idx="1"/>
          </p:nvPr>
        </p:nvSpPr>
        <p:spPr>
          <a:xfrm>
            <a:off x="361122" y="2136446"/>
            <a:ext cx="6376531" cy="4351338"/>
          </a:xfrm>
        </p:spPr>
        <p:txBody>
          <a:bodyPr/>
          <a:lstStyle/>
          <a:p>
            <a:pPr marL="0" indent="0">
              <a:buNone/>
            </a:pPr>
            <a:r>
              <a:rPr lang="ru-RU" dirty="0"/>
              <a:t>В 26 лет Некрасов вместе с писателем Панаевым выкупил журнал «Современник». Журнал быстро становился популярным и имел значительное влияние в обществе. В 1862 году вышел запрет правительства на его издание. </a:t>
            </a:r>
          </a:p>
        </p:txBody>
      </p:sp>
      <p:sp>
        <p:nvSpPr>
          <p:cNvPr id="6" name="Шестиугольник 5">
            <a:extLst>
              <a:ext uri="{FF2B5EF4-FFF2-40B4-BE49-F238E27FC236}">
                <a16:creationId xmlns:a16="http://schemas.microsoft.com/office/drawing/2014/main" xmlns="" id="{947CEAA3-F900-45BD-8A45-2233D8DD3219}"/>
              </a:ext>
            </a:extLst>
          </p:cNvPr>
          <p:cNvSpPr/>
          <p:nvPr/>
        </p:nvSpPr>
        <p:spPr>
          <a:xfrm rot="1785971">
            <a:off x="6196065" y="1913566"/>
            <a:ext cx="5186425" cy="4680151"/>
          </a:xfrm>
          <a:prstGeom prst="hexagon">
            <a:avLst/>
          </a:prstGeom>
          <a:noFill/>
          <a:ln>
            <a:solidFill>
              <a:schemeClr val="bg2">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Шестиугольник 3">
            <a:extLst>
              <a:ext uri="{FF2B5EF4-FFF2-40B4-BE49-F238E27FC236}">
                <a16:creationId xmlns:a16="http://schemas.microsoft.com/office/drawing/2014/main" xmlns="" id="{9858DBB7-7D12-4559-ADB9-B175E86FAA91}"/>
              </a:ext>
            </a:extLst>
          </p:cNvPr>
          <p:cNvSpPr/>
          <p:nvPr/>
        </p:nvSpPr>
        <p:spPr>
          <a:xfrm>
            <a:off x="6224758" y="1990571"/>
            <a:ext cx="5129042" cy="4351338"/>
          </a:xfrm>
          <a:prstGeom prst="hexagon">
            <a:avLst/>
          </a:prstGeom>
          <a:noFill/>
          <a:ln>
            <a:solidFill>
              <a:schemeClr val="bg2">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5" name="Рисунок 4" hidden="1">
            <a:extLst>
              <a:ext uri="{FF2B5EF4-FFF2-40B4-BE49-F238E27FC236}">
                <a16:creationId xmlns:a16="http://schemas.microsoft.com/office/drawing/2014/main" xmlns="" id="{ABBF8049-4A41-46CF-B27D-4AD06740660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5838171" y="762461"/>
            <a:ext cx="5446047" cy="6807558"/>
          </a:xfrm>
          <a:prstGeom prst="rect">
            <a:avLst/>
          </a:prstGeom>
          <a:noFill/>
          <a:effectLst>
            <a:glow rad="101600">
              <a:schemeClr val="bg1">
                <a:lumMod val="50000"/>
                <a:alpha val="60000"/>
              </a:schemeClr>
            </a:glow>
          </a:effectLst>
        </p:spPr>
      </p:pic>
      <p:pic>
        <p:nvPicPr>
          <p:cNvPr id="11" name="Рисунок 10">
            <a:extLst>
              <a:ext uri="{FF2B5EF4-FFF2-40B4-BE49-F238E27FC236}">
                <a16:creationId xmlns:a16="http://schemas.microsoft.com/office/drawing/2014/main" xmlns="" id="{F64367BA-29A8-4460-B50F-A54BB5793278}"/>
              </a:ext>
            </a:extLst>
          </p:cNvPr>
          <p:cNvPicPr>
            <a:picLocks noChangeAspect="1"/>
          </p:cNvPicPr>
          <p:nvPr/>
        </p:nvPicPr>
        <p:blipFill>
          <a:blip r:embed="rId6">
            <a:extLst>
              <a:ext uri="{BEBA8EAE-BF5A-486C-A8C5-ECC9F3942E4B}">
                <a14:imgProps xmlns:a14="http://schemas.microsoft.com/office/drawing/2010/main">
                  <a14:imgLayer r:embed="rId5">
                    <a14:imgEffect>
                      <a14:backgroundRemoval t="10000" b="90000" l="10000" r="90000">
                        <a14:foregroundMark x1="43750" y1="66500" x2="43750" y2="64000"/>
                        <a14:foregroundMark x1="10000" y1="68500" x2="10000" y2="78500"/>
                        <a14:foregroundMark x1="45625" y1="61500" x2="51250" y2="61500"/>
                      </a14:backgroundRemoval>
                    </a14:imgEffect>
                  </a14:imgLayer>
                </a14:imgProps>
              </a:ext>
              <a:ext uri="{28A0092B-C50C-407E-A947-70E740481C1C}">
                <a14:useLocalDpi xmlns:a14="http://schemas.microsoft.com/office/drawing/2010/main" val="0"/>
              </a:ext>
            </a:extLst>
          </a:blip>
          <a:stretch>
            <a:fillRect/>
          </a:stretch>
        </p:blipFill>
        <p:spPr>
          <a:xfrm>
            <a:off x="6970168" y="1676167"/>
            <a:ext cx="3732594" cy="4665742"/>
          </a:xfrm>
          <a:prstGeom prst="rect">
            <a:avLst/>
          </a:prstGeom>
          <a:ln>
            <a:noFill/>
          </a:ln>
        </p:spPr>
      </p:pic>
    </p:spTree>
    <p:extLst>
      <p:ext uri="{BB962C8B-B14F-4D97-AF65-F5344CB8AC3E}">
        <p14:creationId xmlns:p14="http://schemas.microsoft.com/office/powerpoint/2010/main" val="444506273"/>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55"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0.7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1500"/>
                                        <p:tgtEl>
                                          <p:spTgt spid="6"/>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1500"/>
                                        <p:tgtEl>
                                          <p:spTgt spid="4"/>
                                        </p:tgtEl>
                                      </p:cBhvr>
                                    </p:animEffect>
                                  </p:childTnLst>
                                </p:cTn>
                              </p:par>
                              <p:par>
                                <p:cTn id="22" presetID="42"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6"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вал 5">
            <a:extLst>
              <a:ext uri="{FF2B5EF4-FFF2-40B4-BE49-F238E27FC236}">
                <a16:creationId xmlns:a16="http://schemas.microsoft.com/office/drawing/2014/main" xmlns="" id="{BF1490E8-3070-4F67-ADF8-A8906FF14AFA}"/>
              </a:ext>
            </a:extLst>
          </p:cNvPr>
          <p:cNvSpPr/>
          <p:nvPr/>
        </p:nvSpPr>
        <p:spPr>
          <a:xfrm>
            <a:off x="5956610" y="1931433"/>
            <a:ext cx="5017832" cy="4467641"/>
          </a:xfrm>
          <a:prstGeom prst="ellipse">
            <a:avLst/>
          </a:prstGeom>
          <a:solidFill>
            <a:schemeClr val="bg1"/>
          </a:solidFill>
          <a:ln>
            <a:solidFill>
              <a:schemeClr val="bg1"/>
            </a:solidFill>
          </a:ln>
          <a:effectLst>
            <a:glow rad="1905000">
              <a:schemeClr val="bg1"/>
            </a:glow>
            <a:reflection stA="23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xmlns="" id="{9A029362-0CDD-4326-808C-5F4731C28730}"/>
              </a:ext>
            </a:extLst>
          </p:cNvPr>
          <p:cNvSpPr>
            <a:spLocks noGrp="1"/>
          </p:cNvSpPr>
          <p:nvPr>
            <p:ph type="title"/>
          </p:nvPr>
        </p:nvSpPr>
        <p:spPr/>
        <p:txBody>
          <a:bodyPr/>
          <a:lstStyle/>
          <a:p>
            <a:pPr algn="ctr"/>
            <a:r>
              <a:rPr lang="ru-RU" b="1" dirty="0">
                <a:solidFill>
                  <a:schemeClr val="bg1">
                    <a:lumMod val="50000"/>
                  </a:schemeClr>
                </a:solidFill>
                <a:latin typeface="Century Gothic" panose="020B0502020202020204" pitchFamily="34" charset="0"/>
              </a:rPr>
              <a:t>Литературная деятельность</a:t>
            </a:r>
          </a:p>
        </p:txBody>
      </p:sp>
      <p:sp>
        <p:nvSpPr>
          <p:cNvPr id="3" name="Объект 2">
            <a:extLst>
              <a:ext uri="{FF2B5EF4-FFF2-40B4-BE49-F238E27FC236}">
                <a16:creationId xmlns:a16="http://schemas.microsoft.com/office/drawing/2014/main" xmlns="" id="{BA42E580-75D2-42C6-B689-C0F5DB5FD71C}"/>
              </a:ext>
            </a:extLst>
          </p:cNvPr>
          <p:cNvSpPr>
            <a:spLocks noGrp="1"/>
          </p:cNvSpPr>
          <p:nvPr>
            <p:ph idx="1"/>
          </p:nvPr>
        </p:nvSpPr>
        <p:spPr>
          <a:xfrm>
            <a:off x="331304" y="1690688"/>
            <a:ext cx="6096000" cy="4949133"/>
          </a:xfrm>
        </p:spPr>
        <p:txBody>
          <a:bodyPr>
            <a:normAutofit lnSpcReduction="10000"/>
          </a:bodyPr>
          <a:lstStyle/>
          <a:p>
            <a:pPr marL="0" indent="0">
              <a:buNone/>
            </a:pPr>
            <a:r>
              <a:rPr lang="ru-RU" dirty="0"/>
              <a:t>Накопив достаточно средств, Некрасов издает дебютный сборник своих стихов «Мечты и звуки»(1840), который потерпел неудачу. Василий Жуковский посоветовал большинство стихов этого сборника печатать без имени автора. После этого Николай Некрасов решает отойти от стихов и заняться прозой, пишет повести и рассказы. Писатель также занимается изданием некоторых альманахов, в одном из которых дебютировал Федор Достоевский.</a:t>
            </a:r>
          </a:p>
          <a:p>
            <a:pPr marL="0" indent="0">
              <a:buNone/>
            </a:pPr>
            <a:endParaRPr lang="ru-RU" dirty="0"/>
          </a:p>
        </p:txBody>
      </p:sp>
      <p:pic>
        <p:nvPicPr>
          <p:cNvPr id="5" name="Рисунок 4">
            <a:extLst>
              <a:ext uri="{FF2B5EF4-FFF2-40B4-BE49-F238E27FC236}">
                <a16:creationId xmlns:a16="http://schemas.microsoft.com/office/drawing/2014/main" xmlns="" id="{3325428F-927A-47A2-9C58-614BA22F6387}"/>
              </a:ext>
            </a:extLst>
          </p:cNvPr>
          <p:cNvPicPr>
            <a:picLocks noChangeAspect="1"/>
          </p:cNvPicPr>
          <p:nvPr/>
        </p:nvPicPr>
        <p:blipFill rotWithShape="1">
          <a:blip r:embed="rId2">
            <a:extLst>
              <a:ext uri="{28A0092B-C50C-407E-A947-70E740481C1C}">
                <a14:useLocalDpi xmlns:a14="http://schemas.microsoft.com/office/drawing/2010/main" val="0"/>
              </a:ext>
            </a:extLst>
          </a:blip>
          <a:srcRect t="703" r="50000" b="-1"/>
          <a:stretch/>
        </p:blipFill>
        <p:spPr>
          <a:xfrm>
            <a:off x="7076067" y="1690686"/>
            <a:ext cx="3628969" cy="4949133"/>
          </a:xfrm>
          <a:prstGeom prst="rect">
            <a:avLst/>
          </a:prstGeom>
        </p:spPr>
      </p:pic>
    </p:spTree>
    <p:extLst>
      <p:ext uri="{BB962C8B-B14F-4D97-AF65-F5344CB8AC3E}">
        <p14:creationId xmlns:p14="http://schemas.microsoft.com/office/powerpoint/2010/main" val="3928051696"/>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55"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вал 7">
            <a:extLst>
              <a:ext uri="{FF2B5EF4-FFF2-40B4-BE49-F238E27FC236}">
                <a16:creationId xmlns:a16="http://schemas.microsoft.com/office/drawing/2014/main" xmlns="" id="{A5E6F3DB-42DF-4352-907F-371A519C88AF}"/>
              </a:ext>
            </a:extLst>
          </p:cNvPr>
          <p:cNvSpPr/>
          <p:nvPr/>
        </p:nvSpPr>
        <p:spPr>
          <a:xfrm>
            <a:off x="7502753" y="1714500"/>
            <a:ext cx="4215222" cy="3806985"/>
          </a:xfrm>
          <a:prstGeom prst="ellipse">
            <a:avLst/>
          </a:prstGeom>
          <a:solidFill>
            <a:schemeClr val="bg1"/>
          </a:solidFill>
          <a:ln>
            <a:solidFill>
              <a:schemeClr val="bg1"/>
            </a:solidFill>
          </a:ln>
          <a:effectLst>
            <a:glow rad="1905000">
              <a:schemeClr val="bg1"/>
            </a:glow>
            <a:reflection stA="23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hidden="1">
            <a:extLst>
              <a:ext uri="{FF2B5EF4-FFF2-40B4-BE49-F238E27FC236}">
                <a16:creationId xmlns:a16="http://schemas.microsoft.com/office/drawing/2014/main" xmlns="" id="{C2B032D3-235F-43DB-9DB2-6104F3BF956B}"/>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F8450EA1-2CBD-446E-B2D9-269874404B41}"/>
              </a:ext>
            </a:extLst>
          </p:cNvPr>
          <p:cNvSpPr>
            <a:spLocks noGrp="1"/>
          </p:cNvSpPr>
          <p:nvPr>
            <p:ph idx="1"/>
          </p:nvPr>
        </p:nvSpPr>
        <p:spPr>
          <a:xfrm>
            <a:off x="671647" y="726982"/>
            <a:ext cx="7135906" cy="5464268"/>
          </a:xfrm>
        </p:spPr>
        <p:txBody>
          <a:bodyPr>
            <a:normAutofit/>
          </a:bodyPr>
          <a:lstStyle/>
          <a:p>
            <a:pPr marL="0" indent="0">
              <a:buNone/>
            </a:pPr>
            <a:r>
              <a:rPr lang="ru-RU" dirty="0"/>
              <a:t>Наиболее успешным альманахом получился «Петербургский Сборник»(1846).</a:t>
            </a:r>
          </a:p>
          <a:p>
            <a:pPr marL="0" indent="0">
              <a:buNone/>
            </a:pPr>
            <a:r>
              <a:rPr lang="ru-RU" dirty="0"/>
              <a:t>В 1847 — 1866 был издателем и редактором журнала “Современник”, в котором работали лучшие литераторы того времени. Журнал был очагом революционной демократии. Работая в «Современнике», Некрасов выпускает несколько сборников своих стихотворений. Произведения «Крестьянские дети», «Коробейники» приносят ему широкую известность.</a:t>
            </a:r>
          </a:p>
        </p:txBody>
      </p:sp>
      <p:pic>
        <p:nvPicPr>
          <p:cNvPr id="7" name="Рисунок 6">
            <a:extLst>
              <a:ext uri="{FF2B5EF4-FFF2-40B4-BE49-F238E27FC236}">
                <a16:creationId xmlns:a16="http://schemas.microsoft.com/office/drawing/2014/main" xmlns="" id="{DEC8CA3B-023B-467E-8C1A-777F8777EDE4}"/>
              </a:ext>
            </a:extLst>
          </p:cNvPr>
          <p:cNvPicPr>
            <a:picLocks noChangeAspect="1"/>
          </p:cNvPicPr>
          <p:nvPr/>
        </p:nvPicPr>
        <p:blipFill rotWithShape="1">
          <a:blip r:embed="rId2">
            <a:extLst>
              <a:ext uri="{28A0092B-C50C-407E-A947-70E740481C1C}">
                <a14:useLocalDpi xmlns:a14="http://schemas.microsoft.com/office/drawing/2010/main" val="0"/>
              </a:ext>
            </a:extLst>
          </a:blip>
          <a:srcRect l="2684" t="2684" r="2684" b="2684"/>
          <a:stretch/>
        </p:blipFill>
        <p:spPr>
          <a:xfrm>
            <a:off x="8264372" y="842702"/>
            <a:ext cx="3255981" cy="5232827"/>
          </a:xfrm>
          <a:prstGeom prst="rect">
            <a:avLst/>
          </a:prstGeom>
        </p:spPr>
      </p:pic>
    </p:spTree>
    <p:extLst>
      <p:ext uri="{BB962C8B-B14F-4D97-AF65-F5344CB8AC3E}">
        <p14:creationId xmlns:p14="http://schemas.microsoft.com/office/powerpoint/2010/main" val="4185215306"/>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Овал 13">
            <a:extLst>
              <a:ext uri="{FF2B5EF4-FFF2-40B4-BE49-F238E27FC236}">
                <a16:creationId xmlns:a16="http://schemas.microsoft.com/office/drawing/2014/main" xmlns="" id="{61A4AAE9-4ECA-4753-A103-B4B265F69A95}"/>
              </a:ext>
            </a:extLst>
          </p:cNvPr>
          <p:cNvSpPr/>
          <p:nvPr/>
        </p:nvSpPr>
        <p:spPr>
          <a:xfrm>
            <a:off x="6493890" y="1709322"/>
            <a:ext cx="5017832" cy="4467641"/>
          </a:xfrm>
          <a:prstGeom prst="ellipse">
            <a:avLst/>
          </a:prstGeom>
          <a:solidFill>
            <a:schemeClr val="bg1"/>
          </a:solidFill>
          <a:ln>
            <a:solidFill>
              <a:schemeClr val="bg1"/>
            </a:solidFill>
          </a:ln>
          <a:effectLst>
            <a:glow rad="1905000">
              <a:schemeClr val="bg1"/>
            </a:glow>
            <a:reflection stA="23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hidden="1">
            <a:extLst>
              <a:ext uri="{FF2B5EF4-FFF2-40B4-BE49-F238E27FC236}">
                <a16:creationId xmlns:a16="http://schemas.microsoft.com/office/drawing/2014/main" xmlns="" id="{04B92D27-2110-4E4C-A5DA-796F44B709F7}"/>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F6409C77-744F-4EA0-8075-B3CDA878E193}"/>
              </a:ext>
            </a:extLst>
          </p:cNvPr>
          <p:cNvSpPr>
            <a:spLocks noGrp="1"/>
          </p:cNvSpPr>
          <p:nvPr>
            <p:ph idx="1"/>
          </p:nvPr>
        </p:nvSpPr>
        <p:spPr>
          <a:xfrm>
            <a:off x="933450" y="561474"/>
            <a:ext cx="5723965" cy="5189525"/>
          </a:xfrm>
        </p:spPr>
        <p:txBody>
          <a:bodyPr>
            <a:normAutofit/>
          </a:bodyPr>
          <a:lstStyle/>
          <a:p>
            <a:pPr marL="0" indent="0">
              <a:buNone/>
            </a:pPr>
            <a:r>
              <a:rPr lang="ru-RU" dirty="0"/>
              <a:t>На страницах журнала «Современник» были открыты такие таланты, как Иван Тургенев, Иван Гончаров, Александр Герцен, Дмитрий Григорович и другие. В нём печатались уже известные Александр Островский, Михаил Салтыков - Щедрин, Глеб Успенский. Благодаря Николаю Некрасову и его журналу русская литература узнала имена Фёдора Достоевского и Льва Толстого</a:t>
            </a:r>
          </a:p>
        </p:txBody>
      </p:sp>
      <p:pic>
        <p:nvPicPr>
          <p:cNvPr id="5" name="Рисунок 4">
            <a:extLst>
              <a:ext uri="{FF2B5EF4-FFF2-40B4-BE49-F238E27FC236}">
                <a16:creationId xmlns:a16="http://schemas.microsoft.com/office/drawing/2014/main" xmlns="" id="{D5517A95-1F2C-4BBC-88B5-5588E8748921}"/>
              </a:ext>
            </a:extLst>
          </p:cNvPr>
          <p:cNvPicPr>
            <a:picLocks noChangeAspect="1"/>
          </p:cNvPicPr>
          <p:nvPr/>
        </p:nvPicPr>
        <p:blipFill rotWithShape="1">
          <a:blip r:embed="rId2">
            <a:extLst>
              <a:ext uri="{28A0092B-C50C-407E-A947-70E740481C1C}">
                <a14:useLocalDpi xmlns:a14="http://schemas.microsoft.com/office/drawing/2010/main" val="0"/>
              </a:ext>
            </a:extLst>
          </a:blip>
          <a:srcRect l="2183" t="3117" r="4175" b="2245"/>
          <a:stretch/>
        </p:blipFill>
        <p:spPr>
          <a:xfrm>
            <a:off x="7516305" y="681037"/>
            <a:ext cx="3536576" cy="5643473"/>
          </a:xfrm>
          <a:prstGeom prst="rect">
            <a:avLst/>
          </a:prstGeom>
        </p:spPr>
      </p:pic>
    </p:spTree>
    <p:extLst>
      <p:ext uri="{BB962C8B-B14F-4D97-AF65-F5344CB8AC3E}">
        <p14:creationId xmlns:p14="http://schemas.microsoft.com/office/powerpoint/2010/main" val="1634542147"/>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69779B3-B54B-48CF-A2E7-7F46BDDD5C7F}"/>
              </a:ext>
            </a:extLst>
          </p:cNvPr>
          <p:cNvSpPr>
            <a:spLocks noGrp="1"/>
          </p:cNvSpPr>
          <p:nvPr>
            <p:ph type="title"/>
          </p:nvPr>
        </p:nvSpPr>
        <p:spPr>
          <a:xfrm>
            <a:off x="838200" y="211054"/>
            <a:ext cx="10515600" cy="1325563"/>
          </a:xfrm>
        </p:spPr>
        <p:txBody>
          <a:bodyPr/>
          <a:lstStyle/>
          <a:p>
            <a:pPr algn="ctr"/>
            <a:r>
              <a:rPr lang="ru-RU" b="1" dirty="0">
                <a:solidFill>
                  <a:schemeClr val="bg2">
                    <a:lumMod val="50000"/>
                  </a:schemeClr>
                </a:solidFill>
                <a:latin typeface="Century Gothic" panose="020B0502020202020204" pitchFamily="34" charset="0"/>
              </a:rPr>
              <a:t>Знаменитые произведения  </a:t>
            </a:r>
            <a:br>
              <a:rPr lang="ru-RU" b="1" dirty="0">
                <a:solidFill>
                  <a:schemeClr val="bg2">
                    <a:lumMod val="50000"/>
                  </a:schemeClr>
                </a:solidFill>
                <a:latin typeface="Century Gothic" panose="020B0502020202020204" pitchFamily="34" charset="0"/>
              </a:rPr>
            </a:br>
            <a:r>
              <a:rPr lang="ru-RU" b="1" dirty="0">
                <a:solidFill>
                  <a:schemeClr val="bg2">
                    <a:lumMod val="50000"/>
                  </a:schemeClr>
                </a:solidFill>
                <a:latin typeface="Century Gothic" panose="020B0502020202020204" pitchFamily="34" charset="0"/>
              </a:rPr>
              <a:t>А. Н. Некрасова.</a:t>
            </a:r>
          </a:p>
        </p:txBody>
      </p:sp>
      <p:pic>
        <p:nvPicPr>
          <p:cNvPr id="5" name="Рисунок 4">
            <a:extLst>
              <a:ext uri="{FF2B5EF4-FFF2-40B4-BE49-F238E27FC236}">
                <a16:creationId xmlns:a16="http://schemas.microsoft.com/office/drawing/2014/main" xmlns="" id="{FCE72325-B413-4F28-92FB-18CADCB30C1D}"/>
              </a:ext>
            </a:extLst>
          </p:cNvPr>
          <p:cNvPicPr>
            <a:picLocks noChangeAspect="1"/>
          </p:cNvPicPr>
          <p:nvPr/>
        </p:nvPicPr>
        <p:blipFill rotWithShape="1">
          <a:blip r:embed="rId2">
            <a:extLst>
              <a:ext uri="{28A0092B-C50C-407E-A947-70E740481C1C}">
                <a14:useLocalDpi xmlns:a14="http://schemas.microsoft.com/office/drawing/2010/main" val="0"/>
              </a:ext>
            </a:extLst>
          </a:blip>
          <a:srcRect l="7198" t="4447" r="4447"/>
          <a:stretch/>
        </p:blipFill>
        <p:spPr>
          <a:xfrm>
            <a:off x="6416841" y="1690688"/>
            <a:ext cx="5513713" cy="4323097"/>
          </a:xfrm>
          <a:prstGeom prst="rect">
            <a:avLst/>
          </a:prstGeom>
        </p:spPr>
      </p:pic>
      <p:sp>
        <p:nvSpPr>
          <p:cNvPr id="3" name="Объект 2">
            <a:extLst>
              <a:ext uri="{FF2B5EF4-FFF2-40B4-BE49-F238E27FC236}">
                <a16:creationId xmlns:a16="http://schemas.microsoft.com/office/drawing/2014/main" xmlns="" id="{BECA9704-F934-4867-9835-6BDACCA88741}"/>
              </a:ext>
            </a:extLst>
          </p:cNvPr>
          <p:cNvSpPr>
            <a:spLocks noGrp="1"/>
          </p:cNvSpPr>
          <p:nvPr>
            <p:ph idx="1"/>
          </p:nvPr>
        </p:nvSpPr>
        <p:spPr>
          <a:xfrm>
            <a:off x="128337" y="1530267"/>
            <a:ext cx="6416842" cy="5116679"/>
          </a:xfrm>
        </p:spPr>
        <p:txBody>
          <a:bodyPr>
            <a:normAutofit fontScale="92500"/>
          </a:bodyPr>
          <a:lstStyle/>
          <a:p>
            <a:pPr marL="0" indent="0">
              <a:buNone/>
            </a:pPr>
            <a:r>
              <a:rPr lang="ru-RU" b="0" i="0" dirty="0">
                <a:solidFill>
                  <a:srgbClr val="000000"/>
                </a:solidFill>
                <a:effectLst/>
              </a:rPr>
              <a:t>«Дедушка Мазай и зайцы» - знаменитая поэма, созданная в 1870 году. В ней рассказывается о небольшой деревне Малые </a:t>
            </a:r>
            <a:r>
              <a:rPr lang="ru-RU" b="0" i="0" dirty="0" err="1">
                <a:solidFill>
                  <a:srgbClr val="000000"/>
                </a:solidFill>
                <a:effectLst/>
              </a:rPr>
              <a:t>Вёжи</a:t>
            </a:r>
            <a:r>
              <a:rPr lang="ru-RU" b="0" i="0" dirty="0">
                <a:solidFill>
                  <a:srgbClr val="000000"/>
                </a:solidFill>
                <a:effectLst/>
              </a:rPr>
              <a:t>, расположенной в самой глубине Костромской области, в которой проживает старый дед Мазай. Во время весеннего половодья эти места превращаются в своего рода «Венецию», из-за чего лесных зверькам, а особенно зайцам достаточно тяжело перемещаться и добывать себе пищу. Мазай был добрым и чутким человеком, поэтому он решил прийти на помощь беззащитным животным и спасти их от гибели.</a:t>
            </a:r>
            <a:endParaRPr lang="ru-RU" dirty="0"/>
          </a:p>
        </p:txBody>
      </p:sp>
    </p:spTree>
    <p:extLst>
      <p:ext uri="{BB962C8B-B14F-4D97-AF65-F5344CB8AC3E}">
        <p14:creationId xmlns:p14="http://schemas.microsoft.com/office/powerpoint/2010/main" val="3074268664"/>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55"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1792</TotalTime>
  <Words>2408</Words>
  <Application>Microsoft Office PowerPoint</Application>
  <PresentationFormat>Произвольный</PresentationFormat>
  <Paragraphs>63</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Office Theme</vt:lpstr>
      <vt:lpstr>Жизнь и творчество  А. Н. Некрасова</vt:lpstr>
      <vt:lpstr>Ранние годы</vt:lpstr>
      <vt:lpstr>Образование и начало творческого пути</vt:lpstr>
      <vt:lpstr>Презентация PowerPoint</vt:lpstr>
      <vt:lpstr>Дружба с Белинским</vt:lpstr>
      <vt:lpstr>Литературная деятельность</vt:lpstr>
      <vt:lpstr>Презентация PowerPoint</vt:lpstr>
      <vt:lpstr>Презентация PowerPoint</vt:lpstr>
      <vt:lpstr>Знаменитые произведения   А. Н. Некрасова.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Личная жизнь</vt:lpstr>
      <vt:lpstr>Презентация PowerPoint</vt:lpstr>
      <vt:lpstr>Авдотья Яковлевна Панаева</vt:lpstr>
      <vt:lpstr>Последние годы жизни </vt:lpstr>
      <vt:lpstr>Последние годы жизни </vt:lpstr>
      <vt:lpstr>Последние годы жизни </vt:lpstr>
      <vt:lpstr>20 интересных фактов о Некрасове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Жизнь и творчество  А. Н. Некрасова</dc:title>
  <dc:creator>Сайфуллин Руслан</dc:creator>
  <cp:lastModifiedBy>Резяпова И М</cp:lastModifiedBy>
  <cp:revision>28</cp:revision>
  <dcterms:created xsi:type="dcterms:W3CDTF">2021-11-24T17:58:17Z</dcterms:created>
  <dcterms:modified xsi:type="dcterms:W3CDTF">2022-10-15T08:07:46Z</dcterms:modified>
</cp:coreProperties>
</file>