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розова Евгения Анатольевна" initials="МЕ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16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1T14:34:57.30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8" y="195943"/>
            <a:ext cx="11734800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4674" y="2403566"/>
            <a:ext cx="5473338" cy="44413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 территории городка расположены 2 гостиницы. Эта -для командировочных офицеров и научных сотрудников, а во второй – отдыхают и восстанавливаются космонавты после возвращения с орбиты.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217" y="397980"/>
            <a:ext cx="6387740" cy="5957540"/>
          </a:xfrm>
        </p:spPr>
      </p:pic>
    </p:spTree>
    <p:extLst>
      <p:ext uri="{BB962C8B-B14F-4D97-AF65-F5344CB8AC3E}">
        <p14:creationId xmlns:p14="http://schemas.microsoft.com/office/powerpoint/2010/main" val="9166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651" y="261257"/>
            <a:ext cx="6426926" cy="427653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Звездный городок не только мировая достопримечательность, но и дом для почти 6000 человек. Здесь живут и работают космонавты, научные сотрудники и члены их семей. Взрослые ходят на работу, а дети в детский сад и школу.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36" y="4537791"/>
            <a:ext cx="11411993" cy="218957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37" y="261256"/>
            <a:ext cx="5285512" cy="394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618518"/>
            <a:ext cx="11730446" cy="74001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Звездный городок расположен в живописном месте. Дома окружают величественные сосны и ели, тонкоствольные березы, кудрявые ивы и красивые рябины. Любимым местом отдыха горожан являются живописные озера. Одно из нах находится прямо в центре городка. А справа от него и есть та самая гостиница, где отдыхают после полета космонавты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3" y="2116182"/>
            <a:ext cx="11730445" cy="4467497"/>
          </a:xfrm>
        </p:spPr>
      </p:pic>
    </p:spTree>
    <p:extLst>
      <p:ext uri="{BB962C8B-B14F-4D97-AF65-F5344CB8AC3E}">
        <p14:creationId xmlns:p14="http://schemas.microsoft.com/office/powerpoint/2010/main" val="22499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8833" y="1423701"/>
            <a:ext cx="6570617" cy="40057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несколько лет назад на территории городка вырос прекрасный храм, который был построен на пожертвования космонавтов</a:t>
            </a:r>
            <a:br>
              <a:rPr lang="ru-RU" dirty="0" smtClean="0"/>
            </a:br>
            <a:r>
              <a:rPr lang="ru-RU" dirty="0"/>
              <a:t>Сейчас в храме Преображения Господня в Звездном городке совершаются постоянные службы. И в любое время – днем или ночью – когда в Звездный возвращаются с орбиты космонавты, храм приветствует </a:t>
            </a:r>
            <a:r>
              <a:rPr lang="ru-RU" dirty="0" smtClean="0"/>
              <a:t>их </a:t>
            </a:r>
            <a:r>
              <a:rPr lang="ru-RU" dirty="0"/>
              <a:t>колокольным звоном.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41087" y="931373"/>
            <a:ext cx="6444851" cy="4990391"/>
          </a:xfrm>
        </p:spPr>
      </p:pic>
    </p:spTree>
    <p:extLst>
      <p:ext uri="{BB962C8B-B14F-4D97-AF65-F5344CB8AC3E}">
        <p14:creationId xmlns:p14="http://schemas.microsoft.com/office/powerpoint/2010/main" val="41654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4388" y="117565"/>
            <a:ext cx="4624251" cy="6544491"/>
          </a:xfrm>
        </p:spPr>
        <p:txBody>
          <a:bodyPr>
            <a:noAutofit/>
          </a:bodyPr>
          <a:lstStyle/>
          <a:p>
            <a:r>
              <a:rPr lang="ru-RU" sz="2500" dirty="0" smtClean="0"/>
              <a:t>Вот и подходит к концу наша экскурсия.  </a:t>
            </a:r>
            <a:br>
              <a:rPr lang="ru-RU" sz="2500" dirty="0" smtClean="0"/>
            </a:br>
            <a:r>
              <a:rPr lang="ru-RU" sz="2500" dirty="0" smtClean="0"/>
              <a:t>Этот городок поистине является колыбелью отечественной космонавтики и мировым достоянием. Но при этом он остается домом уже нескольким поколениям жителей. И каждый из них гордится, что является частичкой истории великой страны и свято чт</a:t>
            </a:r>
            <a:r>
              <a:rPr lang="ru-RU" sz="2500" dirty="0"/>
              <a:t>и</a:t>
            </a:r>
            <a:r>
              <a:rPr lang="ru-RU" sz="2500" dirty="0" smtClean="0"/>
              <a:t>т традиции,  и память о величайшем подвиге российской науки и наших бесстрашных покорителей космоса.</a:t>
            </a:r>
            <a:endParaRPr lang="ru-RU" sz="2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91" y="117565"/>
            <a:ext cx="7106195" cy="6544491"/>
          </a:xfrm>
        </p:spPr>
      </p:pic>
    </p:spTree>
    <p:extLst>
      <p:ext uri="{BB962C8B-B14F-4D97-AF65-F5344CB8AC3E}">
        <p14:creationId xmlns:p14="http://schemas.microsoft.com/office/powerpoint/2010/main" val="36259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069" y="836023"/>
            <a:ext cx="7053942" cy="602197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+mn-lt"/>
                <a:cs typeface="Times New Roman" panose="02020603050405020304" pitchFamily="18" charset="0"/>
              </a:rPr>
              <a:t>История городка начинается в 1961 году: именно тогда был основан военный поселок Зелёный, куда впоследствии перебрались космонавты, до этого проживавшие в поселке Чкаловский. И только в сентябре 1968 года городок стал официально называться "Звёздным", как его окрестили местные жители. На протяжении прошлых десятилетий городок быстро рос и активно развивался, но неизменным все время оставалось одно: большая часть населения "космического" городка - это космонавты, ученые, сотрудники, а так же их семьи и дети, проживающие в жилой части города. </a:t>
            </a: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cs typeface="Times New Roman" panose="02020603050405020304" pitchFamily="18" charset="0"/>
              </a:rPr>
              <a:t>В служебной части Звездного городка находится всемирно известный Центр подготовки космонавтов имени Ю. А. Гагарина, где и по сей день тренируют к полетам в космос как на отечественных пилотируемых космических аппаратах, так и на Международной космической станции. </a:t>
            </a: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cs typeface="Times New Roman" panose="02020603050405020304" pitchFamily="18" charset="0"/>
              </a:rPr>
              <a:t>До 1990-х годов городок был строго засекречен и изолирован: несмотря на репортажи, которые оттуда транслировались, его местоположение держалось в тайне - городок нельзя было найти ни на картах, ни на указателях, ни в списках автобусных маршрутов. </a:t>
            </a:r>
            <a:br>
              <a:rPr lang="ru-RU" sz="2000" dirty="0">
                <a:latin typeface="+mn-lt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cs typeface="Times New Roman" panose="02020603050405020304" pitchFamily="18" charset="0"/>
              </a:rPr>
              <a:t>На сегодняшний день в Звездном городке также действует ряд ограничений, однако легендарное место </a:t>
            </a:r>
            <a:r>
              <a:rPr lang="ru-RU" sz="2100" dirty="0">
                <a:latin typeface="+mn-lt"/>
                <a:cs typeface="Times New Roman" panose="02020603050405020304" pitchFamily="18" charset="0"/>
              </a:rPr>
              <a:t>теперь доступно для туристов.</a:t>
            </a:r>
            <a:r>
              <a:rPr lang="ru-RU" sz="2100" dirty="0">
                <a:latin typeface="+mn-lt"/>
              </a:rPr>
              <a:t> </a:t>
            </a:r>
            <a:br>
              <a:rPr lang="ru-RU" sz="2100" dirty="0">
                <a:latin typeface="+mn-lt"/>
              </a:rPr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31" y="1332411"/>
            <a:ext cx="4558938" cy="5394959"/>
          </a:xfrm>
        </p:spPr>
      </p:pic>
      <p:sp>
        <p:nvSpPr>
          <p:cNvPr id="13" name="TextBox 12"/>
          <p:cNvSpPr txBox="1"/>
          <p:nvPr/>
        </p:nvSpPr>
        <p:spPr>
          <a:xfrm>
            <a:off x="365760" y="365760"/>
            <a:ext cx="442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Приглашаю вас на экскурсию по Звездному городку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7606" y="751114"/>
            <a:ext cx="6479180" cy="5290459"/>
          </a:xfrm>
        </p:spPr>
      </p:pic>
      <p:sp>
        <p:nvSpPr>
          <p:cNvPr id="6" name="TextBox 5"/>
          <p:cNvSpPr txBox="1"/>
          <p:nvPr/>
        </p:nvSpPr>
        <p:spPr>
          <a:xfrm>
            <a:off x="5603966" y="156753"/>
            <a:ext cx="647917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Начнем нашу экскурсию у памятника </a:t>
            </a:r>
          </a:p>
          <a:p>
            <a:r>
              <a:rPr lang="ru-RU" sz="3200" dirty="0" smtClean="0"/>
              <a:t>Юрию Алексеевичу Гагарину, который был установлен в 1971 году в ознаменование 10 –й годовщины первого полета человека в космос. Именно к этому памятнику космонавты приносят цветы перед очередным полетом в космос. И официальную часть церемонии встречи космонавтов, которые возвращаются с орбиты домой, всегда начинают здесь.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3" y="238299"/>
            <a:ext cx="4781006" cy="6449884"/>
          </a:xfrm>
        </p:spPr>
      </p:pic>
      <p:sp>
        <p:nvSpPr>
          <p:cNvPr id="5" name="TextBox 4"/>
          <p:cNvSpPr txBox="1"/>
          <p:nvPr/>
        </p:nvSpPr>
        <p:spPr>
          <a:xfrm>
            <a:off x="5329647" y="238299"/>
            <a:ext cx="65967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Приглядитесь, что это там за спиной держит Юрий Алексеевич?</a:t>
            </a:r>
          </a:p>
          <a:p>
            <a:r>
              <a:rPr lang="ru-RU" sz="2600" dirty="0" smtClean="0"/>
              <a:t>А в руке у него каменная ромашка.</a:t>
            </a:r>
          </a:p>
          <a:p>
            <a:r>
              <a:rPr lang="ru-RU" sz="2600" dirty="0" smtClean="0"/>
              <a:t>У жителей городка есть несколько версии, зачем авторы памятника вложили </a:t>
            </a:r>
          </a:p>
          <a:p>
            <a:r>
              <a:rPr lang="ru-RU" sz="2600" dirty="0" smtClean="0"/>
              <a:t>Гагарину Ю.А. в руку цветок. </a:t>
            </a:r>
          </a:p>
          <a:p>
            <a:r>
              <a:rPr lang="ru-RU" sz="2600" dirty="0" smtClean="0"/>
              <a:t>За спиной Юрия Алексеевича мы видим дом, в котором он жил, и в котором до последнего дня жила вдова Валентина Ивановна. Именно для нее эта ромашка -  это одна версия, а по другой версии, Юрий Алексеевич идет поприветствовать, вернувшуюся из космоса первую женщину космонавта Валентину Владимировну Терешкову, позывной у которой был «Ромашка»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5795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4504"/>
            <a:ext cx="9905998" cy="822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Подъезд дома и памятные барельефы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4" y="822961"/>
            <a:ext cx="11848012" cy="5773782"/>
          </a:xfrm>
        </p:spPr>
      </p:pic>
    </p:spTree>
    <p:extLst>
      <p:ext uri="{BB962C8B-B14F-4D97-AF65-F5344CB8AC3E}">
        <p14:creationId xmlns:p14="http://schemas.microsoft.com/office/powerpoint/2010/main" val="25738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02" y="4860064"/>
            <a:ext cx="11718261" cy="15537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Отойдя</a:t>
            </a:r>
            <a:r>
              <a:rPr lang="ru-RU" dirty="0" smtClean="0"/>
              <a:t> </a:t>
            </a:r>
            <a:r>
              <a:rPr lang="ru-RU" sz="2200" dirty="0" smtClean="0"/>
              <a:t>немного от памятника, попадаем на аллею космонавтов.</a:t>
            </a:r>
            <a:br>
              <a:rPr lang="ru-RU" sz="2200" dirty="0" smtClean="0"/>
            </a:br>
            <a:r>
              <a:rPr lang="ru-RU" sz="2200" dirty="0" smtClean="0"/>
              <a:t>Вдоль аллеи высажены небольшие елочки. Их сажали космонавты и губернатор Московской области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97265" y="696494"/>
            <a:ext cx="4634132" cy="34755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1287" y="411183"/>
            <a:ext cx="4634133" cy="40462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925" y="139491"/>
            <a:ext cx="1846029" cy="2186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85984" y="2783892"/>
            <a:ext cx="2534194" cy="1900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01908" y="2697072"/>
            <a:ext cx="2567020" cy="20414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60033" y="282216"/>
            <a:ext cx="2186096" cy="19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576" y="1110004"/>
            <a:ext cx="5926771" cy="6273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Аллея космонавтов берет начало от Дома космонавтов.</a:t>
            </a:r>
            <a:br>
              <a:rPr lang="ru-RU" sz="2800" dirty="0" smtClean="0"/>
            </a:br>
            <a:r>
              <a:rPr lang="ru-RU" sz="2800" dirty="0" smtClean="0"/>
              <a:t>Здесь находится легендарный музей космонавтики, где представлены уникальные экспонаты, а также личные вещи покорителей космоса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01" y="130629"/>
            <a:ext cx="4722282" cy="65706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01648" y="3068048"/>
            <a:ext cx="4032795" cy="30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4" y="4624251"/>
            <a:ext cx="11756570" cy="20247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Пройдя до конца аллеи, можем увидеть несколько домов, в которых живут астронавты </a:t>
            </a:r>
            <a:r>
              <a:rPr lang="en-US" sz="2800" dirty="0" smtClean="0"/>
              <a:t>NASA</a:t>
            </a:r>
            <a:r>
              <a:rPr lang="ru-RU" sz="2800" dirty="0" smtClean="0"/>
              <a:t> и члены их семей, когда они работают в Центре подготовки космонавтов.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4" y="160382"/>
            <a:ext cx="11756569" cy="4855755"/>
          </a:xfrm>
        </p:spPr>
      </p:pic>
    </p:spTree>
    <p:extLst>
      <p:ext uri="{BB962C8B-B14F-4D97-AF65-F5344CB8AC3E}">
        <p14:creationId xmlns:p14="http://schemas.microsoft.com/office/powerpoint/2010/main" val="23514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26" y="4451281"/>
            <a:ext cx="11652947" cy="223690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прошлом году началась большая реконструкция городка, но есть места, особо дорогие сердцу жителей. И эта танцевальная  площадка в лесу, одно из них. Именно здесь Юрий Алексеевич с семьей и другими офицерами любили проводить выходные. Отремонтировав это место, было принято решение, оставить фонарь, который «видел» самого Юрия Алексеевича.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16712" y="671999"/>
            <a:ext cx="4198704" cy="31490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63916" y="664322"/>
            <a:ext cx="4137297" cy="3102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86697" y="737314"/>
            <a:ext cx="4170231" cy="31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231</TotalTime>
  <Words>516</Words>
  <Application>Microsoft Office PowerPoint</Application>
  <PresentationFormat>Произвольный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Контур</vt:lpstr>
      <vt:lpstr>Презентация PowerPoint</vt:lpstr>
      <vt:lpstr>История городка начинается в 1961 году: именно тогда был основан военный поселок Зелёный, куда впоследствии перебрались космонавты, до этого проживавшие в поселке Чкаловский. И только в сентябре 1968 года городок стал официально называться "Звёздным", как его окрестили местные жители. На протяжении прошлых десятилетий городок быстро рос и активно развивался, но неизменным все время оставалось одно: большая часть населения "космического" городка - это космонавты, ученые, сотрудники, а так же их семьи и дети, проживающие в жилой части города.  В служебной части Звездного городка находится всемирно известный Центр подготовки космонавтов имени Ю. А. Гагарина, где и по сей день тренируют к полетам в космос как на отечественных пилотируемых космических аппаратах, так и на Международной космической станции.  До 1990-х годов городок был строго засекречен и изолирован: несмотря на репортажи, которые оттуда транслировались, его местоположение держалось в тайне - городок нельзя было найти ни на картах, ни на указателях, ни в списках автобусных маршрутов.  На сегодняшний день в Звездном городке также действует ряд ограничений, однако легендарное место теперь доступно для туристов.    </vt:lpstr>
      <vt:lpstr>Презентация PowerPoint</vt:lpstr>
      <vt:lpstr>Презентация PowerPoint</vt:lpstr>
      <vt:lpstr>Подъезд дома и памятные барельефы</vt:lpstr>
      <vt:lpstr>Отойдя немного от памятника, попадаем на аллею космонавтов. Вдоль аллеи высажены небольшие елочки. Их сажали космонавты и губернатор Московской области</vt:lpstr>
      <vt:lpstr>Аллея космонавтов берет начало от Дома космонавтов. Здесь находится легендарный музей космонавтики, где представлены уникальные экспонаты, а также личные вещи покорителей космоса</vt:lpstr>
      <vt:lpstr>Пройдя до конца аллеи, можем увидеть несколько домов, в которых живут астронавты NASA и члены их семей, когда они работают в Центре подготовки космонавтов.</vt:lpstr>
      <vt:lpstr>В прошлом году началась большая реконструкция городка, но есть места, особо дорогие сердцу жителей. И эта танцевальная  площадка в лесу, одно из них. Именно здесь Юрий Алексеевич с семьей и другими офицерами любили проводить выходные. Отремонтировав это место, было принято решение, оставить фонарь, который «видел» самого Юрия Алексеевича.</vt:lpstr>
      <vt:lpstr>На территории городка расположены 2 гостиницы. Эта -для командировочных офицеров и научных сотрудников, а во второй – отдыхают и восстанавливаются космонавты после возвращения с орбиты.</vt:lpstr>
      <vt:lpstr>Звездный городок не только мировая достопримечательность, но и дом для почти 6000 человек. Здесь живут и работают космонавты, научные сотрудники и члены их семей. Взрослые ходят на работу, а дети в детский сад и школу. </vt:lpstr>
      <vt:lpstr>Звездный городок расположен в живописном месте. Дома окружают величественные сосны и ели, тонкоствольные березы, кудрявые ивы и красивые рябины. Любимым местом отдыха горожан являются живописные озера. Одно из нах находится прямо в центре городка. А справа от него и есть та самая гостиница, где отдыхают после полета космонавты</vt:lpstr>
      <vt:lpstr>А несколько лет назад на территории городка вырос прекрасный храм, который был построен на пожертвования космонавтов Сейчас в храме Преображения Господня в Звездном городке совершаются постоянные службы. И в любое время – днем или ночью – когда в Звездный возвращаются с орбиты космонавты, храм приветствует их колокольным звоном.</vt:lpstr>
      <vt:lpstr>Вот и подходит к концу наша экскурсия.   Этот городок поистине является колыбелью отечественной космонавтики и мировым достоянием. Но при этом он остается домом уже нескольким поколениям жителей. И каждый из них гордится, что является частичкой истории великой страны и свято чтит традиции,  и память о величайшем подвиге российской науки и наших бесстрашных покорителей космоса.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Морозова Евгения Анатольевна</dc:creator>
  <cp:lastModifiedBy>Надежда</cp:lastModifiedBy>
  <cp:revision>24</cp:revision>
  <dcterms:created xsi:type="dcterms:W3CDTF">2020-04-11T11:00:43Z</dcterms:created>
  <dcterms:modified xsi:type="dcterms:W3CDTF">2022-10-14T10:29:40Z</dcterms:modified>
</cp:coreProperties>
</file>