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1" r:id="rId3"/>
    <p:sldId id="262" r:id="rId4"/>
    <p:sldId id="263" r:id="rId5"/>
    <p:sldId id="264" r:id="rId6"/>
    <p:sldId id="265" r:id="rId7"/>
    <p:sldId id="266" r:id="rId8"/>
    <p:sldId id="267" r:id="rId9"/>
    <p:sldId id="268" r:id="rId10"/>
    <p:sldId id="269"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6" d="100"/>
          <a:sy n="36" d="100"/>
        </p:scale>
        <p:origin x="-105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t>12.10.2022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19B0651-EE4F-4900-A07F-96A6BFA9D0F0}"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12.10.2022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12.10.2022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12.10.2022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12.10.2022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12.10.2022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12.10.2022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12.10.2022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12.10.2022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12.10.2022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12.10.2022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4C71EC6-210F-42DE-9C53-41977AD35B3D}" type="datetimeFigureOut">
              <a:rPr lang="ru-RU" smtClean="0"/>
              <a:t>12.10.2022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137160" indent="0">
              <a:buNone/>
            </a:pPr>
            <a:r>
              <a:rPr lang="en-US" sz="5400" dirty="0" smtClean="0">
                <a:latin typeface="Arial" pitchFamily="34" charset="0"/>
                <a:cs typeface="Arial" pitchFamily="34" charset="0"/>
              </a:rPr>
              <a:t>Starlight 11 </a:t>
            </a:r>
          </a:p>
        </p:txBody>
      </p:sp>
      <p:sp>
        <p:nvSpPr>
          <p:cNvPr id="2" name="Прямоугольник 1"/>
          <p:cNvSpPr/>
          <p:nvPr/>
        </p:nvSpPr>
        <p:spPr>
          <a:xfrm>
            <a:off x="2286000" y="2828836"/>
            <a:ext cx="6462464" cy="1015663"/>
          </a:xfrm>
          <a:prstGeom prst="rect">
            <a:avLst/>
          </a:prstGeom>
        </p:spPr>
        <p:txBody>
          <a:bodyPr wrap="square">
            <a:spAutoFit/>
          </a:bodyPr>
          <a:lstStyle/>
          <a:p>
            <a:r>
              <a:rPr lang="ru-RU" sz="2000" dirty="0"/>
              <a:t>Презентацию подготовила</a:t>
            </a:r>
          </a:p>
          <a:p>
            <a:r>
              <a:rPr lang="ru-RU" sz="2000" dirty="0"/>
              <a:t>Учитель английского языка МБОУ г. Иркутска СОШ№19</a:t>
            </a:r>
          </a:p>
          <a:p>
            <a:r>
              <a:rPr lang="ru-RU" sz="2000" dirty="0" err="1"/>
              <a:t>Мурашева</a:t>
            </a:r>
            <a:r>
              <a:rPr lang="ru-RU" sz="2000" dirty="0"/>
              <a:t> Елена Владимировна</a:t>
            </a:r>
          </a:p>
        </p:txBody>
      </p:sp>
    </p:spTree>
    <p:extLst>
      <p:ext uri="{BB962C8B-B14F-4D97-AF65-F5344CB8AC3E}">
        <p14:creationId xmlns:p14="http://schemas.microsoft.com/office/powerpoint/2010/main" val="2226571296"/>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Thanks for your attention and good work!</a:t>
            </a:r>
            <a:endParaRPr lang="ru-RU" dirty="0"/>
          </a:p>
        </p:txBody>
      </p:sp>
      <p:sp>
        <p:nvSpPr>
          <p:cNvPr id="3" name="Объект 2"/>
          <p:cNvSpPr>
            <a:spLocks noGrp="1"/>
          </p:cNvSpPr>
          <p:nvPr>
            <p:ph idx="1"/>
          </p:nvPr>
        </p:nvSpPr>
        <p:spPr/>
        <p:txBody>
          <a:bodyPr>
            <a:normAutofit/>
          </a:bodyPr>
          <a:lstStyle/>
          <a:p>
            <a:pPr marL="137160" indent="0">
              <a:buNone/>
            </a:pPr>
            <a:endParaRPr lang="ru-RU" sz="4000" dirty="0">
              <a:latin typeface="Arial" pitchFamily="34" charset="0"/>
              <a:cs typeface="Arial" pitchFamily="34" charset="0"/>
            </a:endParaRPr>
          </a:p>
        </p:txBody>
      </p:sp>
      <p:pic>
        <p:nvPicPr>
          <p:cNvPr id="1026" name="Picture 2" descr="C:\Users\Elena\Deskto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628800"/>
            <a:ext cx="8510544" cy="4787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933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Unit 2.12</a:t>
            </a:r>
            <a:br>
              <a:rPr lang="en-US" dirty="0" smtClean="0"/>
            </a:br>
            <a:r>
              <a:rPr lang="en-US" dirty="0" smtClean="0"/>
              <a:t>Across Cultures</a:t>
            </a:r>
            <a:endParaRPr lang="ru-RU" dirty="0"/>
          </a:p>
        </p:txBody>
      </p:sp>
      <p:sp>
        <p:nvSpPr>
          <p:cNvPr id="5" name="Объект 4"/>
          <p:cNvSpPr>
            <a:spLocks noGrp="1"/>
          </p:cNvSpPr>
          <p:nvPr>
            <p:ph idx="1"/>
          </p:nvPr>
        </p:nvSpPr>
        <p:spPr/>
        <p:txBody>
          <a:bodyPr>
            <a:normAutofit/>
          </a:bodyPr>
          <a:lstStyle/>
          <a:p>
            <a:pPr marL="137160" indent="0">
              <a:buNone/>
            </a:pPr>
            <a:r>
              <a:rPr lang="en-US" sz="5400" dirty="0" smtClean="0">
                <a:latin typeface="Arial" pitchFamily="34" charset="0"/>
                <a:cs typeface="Arial" pitchFamily="34" charset="0"/>
              </a:rPr>
              <a:t>     National Treasures</a:t>
            </a:r>
          </a:p>
          <a:p>
            <a:pPr marL="137160" indent="0">
              <a:buNone/>
            </a:pPr>
            <a:r>
              <a:rPr lang="en-US" sz="5400" dirty="0" smtClean="0">
                <a:latin typeface="Arial" pitchFamily="34" charset="0"/>
                <a:cs typeface="Arial" pitchFamily="34" charset="0"/>
              </a:rPr>
              <a:t>            Objectives:</a:t>
            </a:r>
          </a:p>
          <a:p>
            <a:pPr marL="137160" indent="0">
              <a:buNone/>
            </a:pPr>
            <a:r>
              <a:rPr lang="en-US" sz="3200" dirty="0" smtClean="0">
                <a:latin typeface="Arial" pitchFamily="34" charset="0"/>
                <a:cs typeface="Arial" pitchFamily="34" charset="0"/>
              </a:rPr>
              <a:t>You will learn about different national parks, some of the attractions that each park has, what you can see and do there.</a:t>
            </a:r>
            <a:endParaRPr lang="ru-RU" sz="3200" dirty="0">
              <a:latin typeface="Arial" pitchFamily="34" charset="0"/>
              <a:cs typeface="Arial" pitchFamily="34" charset="0"/>
            </a:endParaRPr>
          </a:p>
        </p:txBody>
      </p:sp>
    </p:spTree>
    <p:extLst>
      <p:ext uri="{BB962C8B-B14F-4D97-AF65-F5344CB8AC3E}">
        <p14:creationId xmlns:p14="http://schemas.microsoft.com/office/powerpoint/2010/main" val="2841197679"/>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404664"/>
            <a:ext cx="8435280" cy="5904696"/>
          </a:xfrm>
        </p:spPr>
        <p:txBody>
          <a:bodyPr/>
          <a:lstStyle/>
          <a:p>
            <a:pPr marL="137160" indent="0">
              <a:buNone/>
            </a:pPr>
            <a:r>
              <a:rPr lang="en-US" dirty="0" smtClean="0"/>
              <a:t>Every year millions of people visit national parks to vacation and learn about history of countries. National  parks belong to you and to me. They belong to all of us. Each national park protects something special. These places have been set aside because they are important for people to know about. Some parks have special natural features, special plants, hot springs and geysers, lakes, etc.</a:t>
            </a:r>
          </a:p>
          <a:p>
            <a:pPr marL="137160" indent="0">
              <a:buNone/>
            </a:pPr>
            <a:r>
              <a:rPr lang="en-US" dirty="0" smtClean="0"/>
              <a:t>All of these very different places have one thing in common. Each represents  an important example of our country’s natural and cultural history. They are a legacy, an inheritance, saved for you and for your children, and for all the future generations.</a:t>
            </a:r>
            <a:endParaRPr lang="ru-RU" dirty="0"/>
          </a:p>
        </p:txBody>
      </p:sp>
    </p:spTree>
    <p:extLst>
      <p:ext uri="{BB962C8B-B14F-4D97-AF65-F5344CB8AC3E}">
        <p14:creationId xmlns:p14="http://schemas.microsoft.com/office/powerpoint/2010/main" val="3729584586"/>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332656"/>
            <a:ext cx="8568952" cy="6120680"/>
          </a:xfrm>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0"/>
            <a:ext cx="4788024" cy="6880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80328"/>
            <a:ext cx="4032448" cy="659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026729"/>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640960" cy="6408712"/>
          </a:xfrm>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0"/>
            <a:ext cx="7920880" cy="671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0581858"/>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260648"/>
            <a:ext cx="8507288" cy="6048712"/>
          </a:xfrm>
        </p:spPr>
        <p:txBody>
          <a:bodyPr/>
          <a:lstStyle/>
          <a:p>
            <a:r>
              <a:rPr lang="en-US" sz="3200" b="1" dirty="0" smtClean="0"/>
              <a:t>Vocabulary</a:t>
            </a:r>
          </a:p>
          <a:p>
            <a:endParaRPr lang="en-US" dirty="0"/>
          </a:p>
          <a:p>
            <a:endParaRPr lang="en-US" dirty="0" smtClean="0"/>
          </a:p>
          <a:p>
            <a:endParaRPr lang="en-US" dirty="0"/>
          </a:p>
          <a:p>
            <a:endParaRPr lang="en-US" dirty="0" smtClean="0"/>
          </a:p>
          <a:p>
            <a:endParaRPr lang="en-US" dirty="0"/>
          </a:p>
          <a:p>
            <a:endParaRPr lang="en-US" dirty="0" smtClean="0"/>
          </a:p>
          <a:p>
            <a:pPr marL="137160" indent="0">
              <a:buNone/>
            </a:pPr>
            <a:endParaRPr lang="en-US" dirty="0" smtClean="0"/>
          </a:p>
          <a:p>
            <a:pPr marL="137160" indent="0">
              <a:buNone/>
            </a:pPr>
            <a:r>
              <a:rPr lang="en-US" dirty="0"/>
              <a:t>b</a:t>
            </a:r>
            <a:r>
              <a:rPr lang="en-US" dirty="0" smtClean="0"/>
              <a:t>oundaries, renowned, policies, hustle and bustle, disuse, intensive, undulating, picturesque, excavations, specimens, topography, boasts.</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3194" y="836712"/>
            <a:ext cx="6271220" cy="301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8209174"/>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260648"/>
            <a:ext cx="8820472" cy="5976664"/>
          </a:xfrm>
        </p:spPr>
        <p:txBody>
          <a:bodyPr/>
          <a:lstStyle/>
          <a:p>
            <a:r>
              <a:rPr lang="en-US" dirty="0" err="1" smtClean="0"/>
              <a:t>Pribaikalsky</a:t>
            </a:r>
            <a:r>
              <a:rPr lang="en-US" dirty="0" smtClean="0"/>
              <a:t> National Park covers the southwest coast of Lake Baikal in southern Siberia. The coastal strip includes some mountain ridges to the west as well as offshore islands such as </a:t>
            </a:r>
            <a:r>
              <a:rPr lang="en-US" dirty="0" err="1" smtClean="0"/>
              <a:t>Olkhon</a:t>
            </a:r>
            <a:r>
              <a:rPr lang="en-US" dirty="0" smtClean="0"/>
              <a:t> Island to the east . It is about 50 km southeast of the city of Irkutsk, Irkutsk oblast. The park is managed with three other nature reserves, and is a major component of the UNESCO  World Heritage Site “Lake Baikal”. </a:t>
            </a:r>
            <a:endParaRPr lang="ru-RU" dirty="0"/>
          </a:p>
        </p:txBody>
      </p:sp>
    </p:spTree>
    <p:extLst>
      <p:ext uri="{BB962C8B-B14F-4D97-AF65-F5344CB8AC3E}">
        <p14:creationId xmlns:p14="http://schemas.microsoft.com/office/powerpoint/2010/main" val="238747568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260648"/>
            <a:ext cx="8157592" cy="6597352"/>
          </a:xfrm>
        </p:spPr>
        <p:txBody>
          <a:bodyPr/>
          <a:lstStyle/>
          <a:p>
            <a:pPr marL="137160" indent="0">
              <a:buNone/>
            </a:pPr>
            <a:r>
              <a:rPr lang="en-US" b="1" dirty="0" smtClean="0"/>
              <a:t>Homework. Collect information about the </a:t>
            </a:r>
            <a:r>
              <a:rPr lang="en-US" b="1" dirty="0" err="1" smtClean="0"/>
              <a:t>Pribaikalsky</a:t>
            </a:r>
            <a:r>
              <a:rPr lang="en-US" b="1" dirty="0" smtClean="0"/>
              <a:t> National Park . Find out what people can see and do there. Make a presentation to the class. </a:t>
            </a:r>
          </a:p>
          <a:p>
            <a:pPr marL="137160" indent="0">
              <a:buNone/>
            </a:pPr>
            <a:r>
              <a:rPr lang="en-US" dirty="0" smtClean="0"/>
              <a:t>Find the following information:</a:t>
            </a:r>
          </a:p>
          <a:p>
            <a:pPr marL="137160" indent="0">
              <a:buNone/>
            </a:pPr>
            <a:r>
              <a:rPr lang="en-US" dirty="0" smtClean="0"/>
              <a:t>1. interesting facts</a:t>
            </a:r>
          </a:p>
          <a:p>
            <a:pPr marL="137160" indent="0">
              <a:buNone/>
            </a:pPr>
            <a:r>
              <a:rPr lang="en-US" dirty="0" smtClean="0"/>
              <a:t>2.  climate</a:t>
            </a:r>
          </a:p>
          <a:p>
            <a:pPr marL="137160" indent="0">
              <a:buNone/>
            </a:pPr>
            <a:r>
              <a:rPr lang="en-US" dirty="0" smtClean="0"/>
              <a:t>3. topography</a:t>
            </a:r>
          </a:p>
          <a:p>
            <a:pPr marL="137160" indent="0">
              <a:buNone/>
            </a:pPr>
            <a:r>
              <a:rPr lang="en-US" dirty="0" smtClean="0"/>
              <a:t>(mountains, rivers)</a:t>
            </a:r>
          </a:p>
          <a:p>
            <a:pPr marL="137160" indent="0">
              <a:buNone/>
            </a:pPr>
            <a:r>
              <a:rPr lang="en-US" dirty="0" smtClean="0"/>
              <a:t>4. </a:t>
            </a:r>
            <a:r>
              <a:rPr lang="en-US" dirty="0" smtClean="0"/>
              <a:t>plants</a:t>
            </a:r>
          </a:p>
          <a:p>
            <a:pPr marL="137160" indent="0">
              <a:buNone/>
            </a:pPr>
            <a:r>
              <a:rPr lang="en-US" dirty="0" smtClean="0"/>
              <a:t>5. </a:t>
            </a:r>
            <a:r>
              <a:rPr lang="en-US" dirty="0" smtClean="0"/>
              <a:t>animals, birds, fishes</a:t>
            </a:r>
          </a:p>
          <a:p>
            <a:pPr marL="137160" indent="0">
              <a:buNone/>
            </a:pPr>
            <a:r>
              <a:rPr lang="en-US" dirty="0" smtClean="0"/>
              <a:t>6. amazing places</a:t>
            </a:r>
          </a:p>
          <a:p>
            <a:pPr marL="137160" indent="0">
              <a:buNone/>
            </a:pPr>
            <a:r>
              <a:rPr lang="en-US" dirty="0" smtClean="0"/>
              <a:t>7. tourism</a:t>
            </a:r>
          </a:p>
          <a:p>
            <a:pPr marL="137160" indent="0">
              <a:buNone/>
            </a:pPr>
            <a:endParaRPr lang="ru-RU" dirty="0"/>
          </a:p>
        </p:txBody>
      </p:sp>
      <p:pic>
        <p:nvPicPr>
          <p:cNvPr id="1026" name="Picture 2" descr="C:\Users\Elena\Desktop\images (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3365256"/>
            <a:ext cx="4950840" cy="3294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737869"/>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476672"/>
            <a:ext cx="8291264" cy="5832688"/>
          </a:xfrm>
        </p:spPr>
        <p:txBody>
          <a:bodyPr/>
          <a:lstStyle/>
          <a:p>
            <a:pPr marL="137160" indent="0">
              <a:buNone/>
            </a:pPr>
            <a:r>
              <a:rPr lang="en-US" sz="2400" b="1" dirty="0" smtClean="0"/>
              <a:t>Answer the following questions:</a:t>
            </a:r>
          </a:p>
          <a:p>
            <a:pPr marL="651510" indent="-514350">
              <a:buAutoNum type="arabicParenR"/>
            </a:pPr>
            <a:r>
              <a:rPr lang="en-US" sz="2400" dirty="0" smtClean="0"/>
              <a:t>What is the season that you think would be a good time of the year to go to this national park? (spring, summer, winter, autumn)</a:t>
            </a:r>
          </a:p>
          <a:p>
            <a:pPr marL="651510" indent="-514350">
              <a:buAutoNum type="arabicParenR"/>
            </a:pPr>
            <a:r>
              <a:rPr lang="en-US" sz="2400" dirty="0" smtClean="0"/>
              <a:t>Which kinds of activities  could you do at this national park? (hiking, camping, swimming, skiing, go boating, fishing, learning about history, etc.)</a:t>
            </a:r>
          </a:p>
          <a:p>
            <a:pPr marL="651510" indent="-514350">
              <a:buAutoNum type="arabicParenR"/>
            </a:pPr>
            <a:r>
              <a:rPr lang="en-US" sz="2400" dirty="0" smtClean="0"/>
              <a:t>What is historic about your park?(a famous person was born there, a famous person lived there,  a famous battle happened there, an important event took place there)</a:t>
            </a:r>
          </a:p>
          <a:p>
            <a:pPr marL="651510" indent="-514350">
              <a:buAutoNum type="arabicParenR"/>
            </a:pPr>
            <a:r>
              <a:rPr lang="en-US" sz="2400" dirty="0" smtClean="0"/>
              <a:t>What job would you like to do at this place?</a:t>
            </a:r>
          </a:p>
          <a:p>
            <a:pPr marL="651510" indent="-514350">
              <a:buAutoNum type="arabicParenR"/>
            </a:pPr>
            <a:r>
              <a:rPr lang="en-US" sz="2400" dirty="0" smtClean="0"/>
              <a:t>Do you think that changes in the weather, pollution, any other are threats to this national park?</a:t>
            </a:r>
          </a:p>
          <a:p>
            <a:pPr marL="651510" indent="-514350">
              <a:buAutoNum type="arabicParenR"/>
            </a:pPr>
            <a:endParaRPr lang="en-US" dirty="0" smtClean="0"/>
          </a:p>
          <a:p>
            <a:pPr marL="651510" indent="-514350">
              <a:buAutoNum type="arabicParenR"/>
            </a:pPr>
            <a:endParaRPr lang="en-US" dirty="0" smtClean="0"/>
          </a:p>
          <a:p>
            <a:endParaRPr lang="ru-RU" dirty="0"/>
          </a:p>
        </p:txBody>
      </p:sp>
    </p:spTree>
    <p:extLst>
      <p:ext uri="{BB962C8B-B14F-4D97-AF65-F5344CB8AC3E}">
        <p14:creationId xmlns:p14="http://schemas.microsoft.com/office/powerpoint/2010/main" val="1995478067"/>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75</TotalTime>
  <Words>481</Words>
  <Application>Microsoft Office PowerPoint</Application>
  <PresentationFormat>Экран (4:3)</PresentationFormat>
  <Paragraphs>38</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Апекс</vt:lpstr>
      <vt:lpstr>Презентация PowerPoint</vt:lpstr>
      <vt:lpstr>Unit 2.12 Across Cultures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Thanks for your attention and good 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Elena</dc:creator>
  <cp:lastModifiedBy>Elena</cp:lastModifiedBy>
  <cp:revision>18</cp:revision>
  <dcterms:created xsi:type="dcterms:W3CDTF">2020-11-15T13:52:15Z</dcterms:created>
  <dcterms:modified xsi:type="dcterms:W3CDTF">2022-10-12T12:19:57Z</dcterms:modified>
</cp:coreProperties>
</file>