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85778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«Профориентационная работа на уроках английского языка»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7200928" cy="923916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Профориентационная работа как важная часть программы воспитания.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Профориентационная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комплекс психолого-педагогических мер, направленный на профессиональное самоопределение школьника.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Цель: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оказание профориентационной поддержки учащимся в процессе выбора профиля обучения сферы будущей профессиональной деятельности.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"/>
          <a:ext cx="8858280" cy="689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40"/>
                <a:gridCol w="4429140"/>
              </a:tblGrid>
              <a:tr h="84318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</a:t>
                      </a:r>
                      <a:endParaRPr lang="ru-RU" dirty="0"/>
                    </a:p>
                  </a:txBody>
                  <a:tcPr/>
                </a:tc>
              </a:tr>
              <a:tr h="126117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Циклы профориентационных часов общения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Круглые столы, встречи с интересными людьми, дискуссионные клубы по вопросам профориентационной работы.</a:t>
                      </a:r>
                      <a:endParaRPr lang="ru-RU" dirty="0"/>
                    </a:p>
                  </a:txBody>
                  <a:tcPr/>
                </a:tc>
              </a:tr>
              <a:tr h="126117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Профориентационные игры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Симуляции, деловые игры,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квесты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решение кейсов ( игра «Кто есть кто?», «Горизонт событий», «Перспектива»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126117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Совместное с педагогами изучение интернет ресурсов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уроков </a:t>
                      </a: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Всероссийского форума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Проектория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», проектирование индивидуального образовательного маршрута.</a:t>
                      </a:r>
                      <a:endParaRPr lang="ru-RU" dirty="0"/>
                    </a:p>
                  </a:txBody>
                  <a:tcPr/>
                </a:tc>
              </a:tr>
              <a:tr h="97013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консультации психолога для обучающихся и их родителей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Помощь родителям в профессиональном самоопределении обучающихся.</a:t>
                      </a:r>
                      <a:endParaRPr lang="ru-RU" dirty="0"/>
                    </a:p>
                  </a:txBody>
                  <a:tcPr/>
                </a:tc>
              </a:tr>
              <a:tr h="126117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 школьниками основ профессии в рамках различных курсов по выбору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 внеурочной деятельности «Мой выбор», «Профессии моего села», «Профессиональные династии», «Профессии моей семьи».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Иностранный язык как учебный предмет характеризуется: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межпредметностью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многоуровневостью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полифункциональностью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smtClean="0"/>
              <a:t>ё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Задачи, реализуемые на уроках английского языка направленные на профессиональное становление личности: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-развивать индивидуальные способности учащихся, их склонности;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-воспитывать у детей трудолюбие, настойчивость, активность, сознательность, самостоятельность мысли и действий 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-совершенствовать учебные умения школьников работать с книгой, со словами, со справочной литературой, реферировать иноязычные тексты;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-формировать у обучающихся специфические коммуникативные умения;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-познакомить учащихся с разными видами трудовой профессиональной деятельности;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-расширить круг образовательных и учебных ситуаций с ориентацией на будущую профессию;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-помочь решить задачу профессионального самоопределения учащихся.</a:t>
            </a:r>
          </a:p>
          <a:p>
            <a:pPr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280</Words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«Профориентационная работа на уроках английского языка»</vt:lpstr>
      <vt:lpstr>   Профориентационная работа как важная часть программы воспитания. </vt:lpstr>
      <vt:lpstr>Слайд 3</vt:lpstr>
      <vt:lpstr>Слайд 4</vt:lpstr>
      <vt:lpstr>Слайд 5</vt:lpstr>
      <vt:lpstr>ё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«Профориентационная работа на уроках английского языка»</dc:title>
  <dc:creator>Пользователь</dc:creator>
  <cp:lastModifiedBy>Пользователь</cp:lastModifiedBy>
  <cp:revision>9</cp:revision>
  <dcterms:created xsi:type="dcterms:W3CDTF">2022-08-18T08:02:03Z</dcterms:created>
  <dcterms:modified xsi:type="dcterms:W3CDTF">2022-08-26T02:13:21Z</dcterms:modified>
</cp:coreProperties>
</file>