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44" r:id="rId2"/>
    <p:sldMasterId id="2147483780" r:id="rId3"/>
  </p:sldMasterIdLst>
  <p:sldIdLst>
    <p:sldId id="384" r:id="rId4"/>
    <p:sldId id="385" r:id="rId5"/>
    <p:sldId id="387" r:id="rId6"/>
    <p:sldId id="388" r:id="rId7"/>
    <p:sldId id="389" r:id="rId8"/>
    <p:sldId id="390" r:id="rId9"/>
    <p:sldId id="379" r:id="rId10"/>
    <p:sldId id="380" r:id="rId11"/>
    <p:sldId id="381" r:id="rId12"/>
    <p:sldId id="382" r:id="rId13"/>
    <p:sldId id="36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EEF-F6CB-4843-AD61-3A0BA1C599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34B-84C5-493E-865B-FE212E83FC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5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EEF-F6CB-4843-AD61-3A0BA1C599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34B-84C5-493E-865B-FE212E83FC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7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EEF-F6CB-4843-AD61-3A0BA1C599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34B-84C5-493E-865B-FE212E83FC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7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79E4-9D59-40B5-A11F-5663A4D828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8333-E673-4E04-A583-57EAAD4E2A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79E4-9D59-40B5-A11F-5663A4D828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8333-E673-4E04-A583-57EAAD4E2A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79E4-9D59-40B5-A11F-5663A4D828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8333-E673-4E04-A583-57EAAD4E2A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79E4-9D59-40B5-A11F-5663A4D828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8333-E673-4E04-A583-57EAAD4E2A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02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79E4-9D59-40B5-A11F-5663A4D828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8333-E673-4E04-A583-57EAAD4E2A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6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79E4-9D59-40B5-A11F-5663A4D828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8333-E673-4E04-A583-57EAAD4E2A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1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79E4-9D59-40B5-A11F-5663A4D828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8333-E673-4E04-A583-57EAAD4E2A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1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79E4-9D59-40B5-A11F-5663A4D828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8333-E673-4E04-A583-57EAAD4E2A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EEF-F6CB-4843-AD61-3A0BA1C599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34B-84C5-493E-865B-FE212E83FC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5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79E4-9D59-40B5-A11F-5663A4D828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8333-E673-4E04-A583-57EAAD4E2A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5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79E4-9D59-40B5-A11F-5663A4D828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8333-E673-4E04-A583-57EAAD4E2A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9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79E4-9D59-40B5-A11F-5663A4D828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8333-E673-4E04-A583-57EAAD4E2A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B274-0CDE-4169-BE31-38B53AE12B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A39-5A63-4AB8-887C-49A264780C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3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B274-0CDE-4169-BE31-38B53AE12B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A39-5A63-4AB8-887C-49A264780C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B274-0CDE-4169-BE31-38B53AE12B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A39-5A63-4AB8-887C-49A264780C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7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B274-0CDE-4169-BE31-38B53AE12B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A39-5A63-4AB8-887C-49A264780C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29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B274-0CDE-4169-BE31-38B53AE12B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A39-5A63-4AB8-887C-49A264780C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6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B274-0CDE-4169-BE31-38B53AE12B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A39-5A63-4AB8-887C-49A264780C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2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B274-0CDE-4169-BE31-38B53AE12B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A39-5A63-4AB8-887C-49A264780C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4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EEF-F6CB-4843-AD61-3A0BA1C599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34B-84C5-493E-865B-FE212E83FC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6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B274-0CDE-4169-BE31-38B53AE12B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A39-5A63-4AB8-887C-49A264780C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54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B274-0CDE-4169-BE31-38B53AE12B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A39-5A63-4AB8-887C-49A264780C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8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B274-0CDE-4169-BE31-38B53AE12B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A39-5A63-4AB8-887C-49A264780C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B274-0CDE-4169-BE31-38B53AE12B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A39-5A63-4AB8-887C-49A264780C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19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EEF-F6CB-4843-AD61-3A0BA1C599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34B-84C5-493E-865B-FE212E83FC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9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EEF-F6CB-4843-AD61-3A0BA1C599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34B-84C5-493E-865B-FE212E83FC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6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EEF-F6CB-4843-AD61-3A0BA1C599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34B-84C5-493E-865B-FE212E83FC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7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EEF-F6CB-4843-AD61-3A0BA1C599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34B-84C5-493E-865B-FE212E83FC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0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EEF-F6CB-4843-AD61-3A0BA1C599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34B-84C5-493E-865B-FE212E83FC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1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EEF-F6CB-4843-AD61-3A0BA1C599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34B-84C5-493E-865B-FE212E83FC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2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37EEF-F6CB-4843-AD61-3A0BA1C599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8334B-84C5-493E-865B-FE212E83FC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70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C79E4-9D59-40B5-A11F-5663A4D828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B8333-E673-4E04-A583-57EAAD4E2A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90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CB274-0CDE-4169-BE31-38B53AE12B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59A39-5A63-4AB8-887C-49A264780C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0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02" y="333499"/>
            <a:ext cx="7766977" cy="8961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179" y="2244586"/>
            <a:ext cx="7766977" cy="1097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069" y="4829303"/>
            <a:ext cx="4986960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9144"/>
            <a:ext cx="11881104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901" y="333936"/>
            <a:ext cx="8596105" cy="877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073" y="1058737"/>
            <a:ext cx="8596105" cy="5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9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210" y="572776"/>
            <a:ext cx="8815580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3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899" y="603259"/>
            <a:ext cx="8602202" cy="56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528" y="963364"/>
            <a:ext cx="8602202" cy="55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4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45" y="330927"/>
            <a:ext cx="8667277" cy="611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5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9144"/>
            <a:ext cx="11881104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9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9144"/>
            <a:ext cx="11881104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1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9144"/>
            <a:ext cx="11881104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5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275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1_Тема Office</vt:lpstr>
      <vt:lpstr>6_Тема Office</vt:lpstr>
      <vt:lpstr>9_Тема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музыка</dc:creator>
  <cp:lastModifiedBy>Пользователь Windows</cp:lastModifiedBy>
  <cp:revision>37</cp:revision>
  <dcterms:created xsi:type="dcterms:W3CDTF">2019-08-08T05:46:39Z</dcterms:created>
  <dcterms:modified xsi:type="dcterms:W3CDTF">2022-10-11T12:28:29Z</dcterms:modified>
</cp:coreProperties>
</file>