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1" r:id="rId3"/>
    <p:sldId id="263" r:id="rId4"/>
    <p:sldId id="264" r:id="rId5"/>
    <p:sldId id="265" r:id="rId6"/>
    <p:sldId id="272" r:id="rId7"/>
    <p:sldId id="266" r:id="rId8"/>
    <p:sldId id="267" r:id="rId9"/>
    <p:sldId id="268" r:id="rId10"/>
    <p:sldId id="269" r:id="rId11"/>
    <p:sldId id="270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283E-A739-4498-BAD9-5CAAE9246B2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1AB6-F907-40B8-83DE-3C90CBD45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19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283E-A739-4498-BAD9-5CAAE9246B2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1AB6-F907-40B8-83DE-3C90CBD45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59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283E-A739-4498-BAD9-5CAAE9246B2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1AB6-F907-40B8-83DE-3C90CBD45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97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283E-A739-4498-BAD9-5CAAE9246B2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1AB6-F907-40B8-83DE-3C90CBD45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59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283E-A739-4498-BAD9-5CAAE9246B2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1AB6-F907-40B8-83DE-3C90CBD45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09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283E-A739-4498-BAD9-5CAAE9246B2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1AB6-F907-40B8-83DE-3C90CBD45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59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283E-A739-4498-BAD9-5CAAE9246B2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1AB6-F907-40B8-83DE-3C90CBD45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74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283E-A739-4498-BAD9-5CAAE9246B2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1AB6-F907-40B8-83DE-3C90CBD45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41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283E-A739-4498-BAD9-5CAAE9246B2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1AB6-F907-40B8-83DE-3C90CBD45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10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283E-A739-4498-BAD9-5CAAE9246B2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1AB6-F907-40B8-83DE-3C90CBD45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74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283E-A739-4498-BAD9-5CAAE9246B2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1AB6-F907-40B8-83DE-3C90CBD45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1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0283E-A739-4498-BAD9-5CAAE9246B2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11AB6-F907-40B8-83DE-3C90CBD45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05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988840"/>
            <a:ext cx="55446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МЕБЕЛЬНЫЙ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МАГАЗИН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30346"/>
            <a:ext cx="2529617" cy="3625639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27" y="116632"/>
            <a:ext cx="9144000" cy="66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45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98545" y="332656"/>
            <a:ext cx="2546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КОМОД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6275252" cy="494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65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r="10489"/>
          <a:stretch/>
        </p:blipFill>
        <p:spPr>
          <a:xfrm>
            <a:off x="251520" y="116632"/>
            <a:ext cx="8042060" cy="68667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65" y="3378565"/>
            <a:ext cx="2356917" cy="337811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168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988840"/>
            <a:ext cx="55446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МЕБЕЛЬНЫЙ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МАГАЗИН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30346"/>
            <a:ext cx="2529617" cy="3625639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927" y="116632"/>
            <a:ext cx="9144000" cy="66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324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1772816"/>
            <a:ext cx="58326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МЕБЕЛЬНЫЙ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МАГАЗИН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72816"/>
            <a:ext cx="2639526" cy="3783169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" name="TextBox 1"/>
          <p:cNvSpPr txBox="1"/>
          <p:nvPr/>
        </p:nvSpPr>
        <p:spPr>
          <a:xfrm>
            <a:off x="885868" y="81498"/>
            <a:ext cx="7338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dirty="0" smtClean="0"/>
              <a:t>«Детский сад №80 «Родничок»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91686" y="6433301"/>
            <a:ext cx="2527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Прокопьевский ГО,2022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17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29567" y="332656"/>
            <a:ext cx="2084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ШКАФ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4" t="5547" r="13410" b="2943"/>
          <a:stretch/>
        </p:blipFill>
        <p:spPr>
          <a:xfrm>
            <a:off x="2896045" y="1395630"/>
            <a:ext cx="3351909" cy="5462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567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89483" y="332656"/>
            <a:ext cx="176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СТОЛ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28" y="2204864"/>
            <a:ext cx="6048672" cy="446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0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39913" y="332656"/>
            <a:ext cx="1664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СТУЛ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556792"/>
            <a:ext cx="2978466" cy="506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10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23028" y="332656"/>
            <a:ext cx="2097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БУФЕТ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020" y="1484784"/>
            <a:ext cx="9392007" cy="555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07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01713" y="332656"/>
            <a:ext cx="2340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ДИВАН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92896"/>
            <a:ext cx="6806883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34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03641" y="332656"/>
            <a:ext cx="2536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КРЕСЛО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14747"/>
            <a:ext cx="5112568" cy="428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23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27216" y="332656"/>
            <a:ext cx="2889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КРОВАТЬ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88631"/>
            <a:ext cx="640428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022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31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сорокина</dc:creator>
  <cp:lastModifiedBy>юлия сорокина</cp:lastModifiedBy>
  <cp:revision>16</cp:revision>
  <dcterms:created xsi:type="dcterms:W3CDTF">2022-03-12T14:51:39Z</dcterms:created>
  <dcterms:modified xsi:type="dcterms:W3CDTF">2022-10-05T09:51:28Z</dcterms:modified>
</cp:coreProperties>
</file>