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66" r:id="rId3"/>
    <p:sldId id="257" r:id="rId4"/>
    <p:sldId id="256" r:id="rId5"/>
    <p:sldId id="259" r:id="rId6"/>
    <p:sldId id="260" r:id="rId7"/>
    <p:sldId id="258" r:id="rId8"/>
    <p:sldId id="261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8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7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11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2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53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6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40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7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4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2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6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7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latin typeface="Monotype Corsiva" pitchFamily="66" charset="0"/>
              </a:rPr>
              <a:t>Какие бывают часы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3600401" cy="161681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Подготовил воспитатель</a:t>
            </a:r>
          </a:p>
          <a:p>
            <a:pPr algn="ctr"/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Бутятина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О.А.</a:t>
            </a:r>
          </a:p>
        </p:txBody>
      </p:sp>
    </p:spTree>
    <p:extLst>
      <p:ext uri="{BB962C8B-B14F-4D97-AF65-F5344CB8AC3E}">
        <p14:creationId xmlns:p14="http://schemas.microsoft.com/office/powerpoint/2010/main" val="349813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92488" cy="613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88640"/>
            <a:ext cx="4536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НАПОЛЬНЫЕ </a:t>
            </a:r>
            <a:r>
              <a:rPr lang="ru-RU" sz="4400" dirty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9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298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НАРУЧНЫЕ </a:t>
            </a:r>
            <a:r>
              <a:rPr lang="ru-RU" sz="4400" dirty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1294" y="1825337"/>
            <a:ext cx="349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6" y="1196752"/>
            <a:ext cx="537321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772816"/>
            <a:ext cx="7562801" cy="439248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  </a:t>
            </a:r>
            <a:r>
              <a:rPr lang="ru-RU" sz="4400" b="1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5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52120" y="222428"/>
            <a:ext cx="331236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ПЕТУШОК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7" name="Рисунок 6" descr="Петуш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88"/>
            <a:ext cx="5256584" cy="6705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4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5694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62880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</a:t>
            </a:r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79222" y="116632"/>
            <a:ext cx="398526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ВОДЯНЫЕ ЧАСЫ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7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672408" cy="1512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ОГНЕВЫЕ</a:t>
            </a:r>
            <a:br>
              <a:rPr lang="ru-RU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Segoe Print" pitchFamily="2" charset="0"/>
              </a:rPr>
              <a:t>ЧАСЫ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40560" cy="643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4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1075"/>
            <a:ext cx="5544617" cy="569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416631"/>
            <a:ext cx="528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28279"/>
            <a:ext cx="4283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СОЛНЕЧНЫЕ </a:t>
            </a:r>
            <a:r>
              <a:rPr lang="ru-RU" sz="4400" dirty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ЧАСЫ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0407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88640"/>
            <a:ext cx="3528392" cy="1368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ПЕСОЧНЫЕ ЧАСЫ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872"/>
            <a:ext cx="5256584" cy="67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628801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2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52839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БАШЕННЫЕ ЧАСЫ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europe-today.ru/media/2011/10/2694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" y="116632"/>
            <a:ext cx="5023806" cy="66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1120" y="187212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8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43204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НАСТЕННЫЕ </a:t>
            </a:r>
            <a:r>
              <a:rPr lang="ru-RU" sz="4400" dirty="0"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9248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515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36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Monotype Corsiva</vt:lpstr>
      <vt:lpstr>Segoe Print</vt:lpstr>
      <vt:lpstr>Times New Roman</vt:lpstr>
      <vt:lpstr>Trebuchet MS</vt:lpstr>
      <vt:lpstr>Wingdings 3</vt:lpstr>
      <vt:lpstr>Грань</vt:lpstr>
      <vt:lpstr>Какие бывают часы</vt:lpstr>
      <vt:lpstr>  Спасибо за внимание!</vt:lpstr>
      <vt:lpstr>ПЕТУШОК</vt:lpstr>
      <vt:lpstr>ВОДЯНЫЕ ЧАСЫ</vt:lpstr>
      <vt:lpstr>ОГНЕВЫЕ  ЧАСЫ</vt:lpstr>
      <vt:lpstr>Презентация PowerPoint</vt:lpstr>
      <vt:lpstr>ПЕСОЧНЫЕ ЧАСЫ</vt:lpstr>
      <vt:lpstr>БАШЕННЫЕ ЧАСЫ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Ксю</cp:lastModifiedBy>
  <cp:revision>23</cp:revision>
  <dcterms:created xsi:type="dcterms:W3CDTF">2012-02-19T09:35:30Z</dcterms:created>
  <dcterms:modified xsi:type="dcterms:W3CDTF">2022-09-29T11:14:05Z</dcterms:modified>
</cp:coreProperties>
</file>