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256" r:id="rId3"/>
    <p:sldId id="257" r:id="rId4"/>
    <p:sldId id="258" r:id="rId5"/>
    <p:sldId id="259" r:id="rId6"/>
    <p:sldId id="260" r:id="rId7"/>
    <p:sldId id="273" r:id="rId8"/>
    <p:sldId id="274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5" r:id="rId22"/>
    <p:sldId id="279" r:id="rId23"/>
    <p:sldId id="278" r:id="rId24"/>
    <p:sldId id="280" r:id="rId25"/>
    <p:sldId id="281" r:id="rId26"/>
    <p:sldId id="282" r:id="rId27"/>
    <p:sldId id="277" r:id="rId28"/>
    <p:sldId id="283" r:id="rId29"/>
    <p:sldId id="276" r:id="rId30"/>
    <p:sldId id="284" r:id="rId31"/>
    <p:sldId id="294" r:id="rId32"/>
    <p:sldId id="285" r:id="rId33"/>
    <p:sldId id="288" r:id="rId34"/>
    <p:sldId id="286" r:id="rId35"/>
    <p:sldId id="287" r:id="rId36"/>
    <p:sldId id="289" r:id="rId37"/>
    <p:sldId id="290" r:id="rId38"/>
    <p:sldId id="291" r:id="rId39"/>
    <p:sldId id="292" r:id="rId40"/>
    <p:sldId id="293" r:id="rId41"/>
    <p:sldId id="295" r:id="rId42"/>
    <p:sldId id="296" r:id="rId43"/>
    <p:sldId id="297" r:id="rId44"/>
    <p:sldId id="298" r:id="rId45"/>
    <p:sldId id="299" r:id="rId4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660"/>
  </p:normalViewPr>
  <p:slideViewPr>
    <p:cSldViewPr snapToGrid="0">
      <p:cViewPr varScale="1">
        <p:scale>
          <a:sx n="86" d="100"/>
          <a:sy n="86" d="100"/>
        </p:scale>
        <p:origin x="-66" y="-4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FD25-7886-462F-A2FA-7E1DF8AACB33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5D69-F970-41C1-9E90-F4603029E0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405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FD25-7886-462F-A2FA-7E1DF8AACB33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5D69-F970-41C1-9E90-F4603029E0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506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FD25-7886-462F-A2FA-7E1DF8AACB33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5D69-F970-41C1-9E90-F4603029E0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983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FD25-7886-462F-A2FA-7E1DF8AACB33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5D69-F970-41C1-9E90-F4603029E0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148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FD25-7886-462F-A2FA-7E1DF8AACB33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5D69-F970-41C1-9E90-F4603029E0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910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FD25-7886-462F-A2FA-7E1DF8AACB33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5D69-F970-41C1-9E90-F4603029E0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194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FD25-7886-462F-A2FA-7E1DF8AACB33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5D69-F970-41C1-9E90-F4603029E0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724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FD25-7886-462F-A2FA-7E1DF8AACB33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5D69-F970-41C1-9E90-F4603029E0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277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FD25-7886-462F-A2FA-7E1DF8AACB33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5D69-F970-41C1-9E90-F4603029E0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640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FD25-7886-462F-A2FA-7E1DF8AACB33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5D69-F970-41C1-9E90-F4603029E0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115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FD25-7886-462F-A2FA-7E1DF8AACB33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5D69-F970-41C1-9E90-F4603029E0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785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BFD25-7886-462F-A2FA-7E1DF8AACB33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75D69-F970-41C1-9E90-F4603029E0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349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B2EAE0-B803-BB19-BFEE-C998547E39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 стен Кремля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E14F76-B17F-1BA3-D1D4-62E9FA4FEB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Из истории Московского Кремля</a:t>
            </a:r>
          </a:p>
          <a:p>
            <a:r>
              <a:rPr lang="ru-RU" dirty="0"/>
              <a:t>3 класс</a:t>
            </a:r>
          </a:p>
        </p:txBody>
      </p:sp>
    </p:spTree>
    <p:extLst>
      <p:ext uri="{BB962C8B-B14F-4D97-AF65-F5344CB8AC3E}">
        <p14:creationId xmlns:p14="http://schemas.microsoft.com/office/powerpoint/2010/main" val="1531813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4872" y="1280160"/>
            <a:ext cx="7147560" cy="53606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219456"/>
            <a:ext cx="1188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Мерлоны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– двурогие зубцы, напоминающие ласточкины хвосты.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1045 зубцов</a:t>
            </a:r>
          </a:p>
        </p:txBody>
      </p:sp>
    </p:spTree>
    <p:extLst>
      <p:ext uri="{BB962C8B-B14F-4D97-AF65-F5344CB8AC3E}">
        <p14:creationId xmlns:p14="http://schemas.microsoft.com/office/powerpoint/2010/main" val="3005296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328" y="73152"/>
            <a:ext cx="11622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Ширина зубцов до двух метров, толщина от 65 до 72 см, высота — 2-2,5 метра</a:t>
            </a:r>
            <a:r>
              <a:rPr lang="ru-RU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051" y="1213104"/>
            <a:ext cx="9650577" cy="536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01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872" y="182880"/>
            <a:ext cx="9674611" cy="643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1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3192" y="210312"/>
            <a:ext cx="11375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20 башен Кремля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472" y="795087"/>
            <a:ext cx="9172575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49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9768" y="109728"/>
            <a:ext cx="11128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Круглые башни по углам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768" y="541117"/>
            <a:ext cx="3392424" cy="56875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6258960"/>
            <a:ext cx="288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Беклемишевская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3418" y="571393"/>
            <a:ext cx="3136392" cy="57110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8848" y="6258960"/>
            <a:ext cx="3264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Водовзводная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1036" y="541118"/>
            <a:ext cx="3259819" cy="56875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37576" y="6220048"/>
            <a:ext cx="3845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Угловая Арсенальная</a:t>
            </a:r>
          </a:p>
        </p:txBody>
      </p:sp>
    </p:spTree>
    <p:extLst>
      <p:ext uri="{BB962C8B-B14F-4D97-AF65-F5344CB8AC3E}">
        <p14:creationId xmlns:p14="http://schemas.microsoft.com/office/powerpoint/2010/main" val="97388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40" y="201168"/>
            <a:ext cx="11503152" cy="585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494" y="329184"/>
            <a:ext cx="5377936" cy="61630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91656" y="1417320"/>
            <a:ext cx="475488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Беклемишевская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(Москворецкая) башня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Построена в 1487 году итальянским архитектором Марко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Фрязиным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Высота башни — 46,2 м.</a:t>
            </a:r>
          </a:p>
          <a:p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2853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168" y="281749"/>
            <a:ext cx="6675120" cy="62579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87184" y="1152144"/>
            <a:ext cx="45811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Водовзводная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(Свиблова) башня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Построена в 1488 году итальянским архитектором Антоном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Фрязиным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Высота башни до звезды — 57,7 м, со звездой — 61,25 м.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Башня имела колодец и тайник для выхода к реке.</a:t>
            </a:r>
          </a:p>
        </p:txBody>
      </p:sp>
    </p:spTree>
    <p:extLst>
      <p:ext uri="{BB962C8B-B14F-4D97-AF65-F5344CB8AC3E}">
        <p14:creationId xmlns:p14="http://schemas.microsoft.com/office/powerpoint/2010/main" val="453486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458" y="164592"/>
            <a:ext cx="6847149" cy="64922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88352" y="731520"/>
            <a:ext cx="46817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Угловая Арсенальная (Собакина) башня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Построена Петром Антонио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Солярио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в 1492 году.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Стены достигают 4 м толщины. Они предназначались для охраны тайника-колодца в подземелье башни. 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Высота башни со стороны Александровского сада — 60,2 м.</a:t>
            </a:r>
          </a:p>
        </p:txBody>
      </p:sp>
    </p:spTree>
    <p:extLst>
      <p:ext uri="{BB962C8B-B14F-4D97-AF65-F5344CB8AC3E}">
        <p14:creationId xmlns:p14="http://schemas.microsoft.com/office/powerpoint/2010/main" val="3971120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909" y="232028"/>
            <a:ext cx="10697135" cy="54555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496" y="5824728"/>
            <a:ext cx="11192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Разрушение Кремля в 1812 году. Никольская башня, руины Арсенала, Арсенальная башня.</a:t>
            </a:r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39339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464" y="128016"/>
            <a:ext cx="11329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Проездные башни Кремля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586" y="589681"/>
            <a:ext cx="2974238" cy="54406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2064" y="589681"/>
            <a:ext cx="2633472" cy="54409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7987" y="586447"/>
            <a:ext cx="2424603" cy="54471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7753" y="589681"/>
            <a:ext cx="2902722" cy="54439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2376" y="6172200"/>
            <a:ext cx="210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Спасская</a:t>
            </a:r>
            <a:r>
              <a:rPr lang="ru-RU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86784" y="6172199"/>
            <a:ext cx="2185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Никольская</a:t>
            </a:r>
            <a:r>
              <a:rPr lang="ru-RU" dirty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0608" y="6172198"/>
            <a:ext cx="1819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Троицкая</a:t>
            </a:r>
            <a:r>
              <a:rPr lang="ru-RU" dirty="0"/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96046" y="6172197"/>
            <a:ext cx="206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Боровицкая </a:t>
            </a:r>
          </a:p>
        </p:txBody>
      </p:sp>
    </p:spTree>
    <p:extLst>
      <p:ext uri="{BB962C8B-B14F-4D97-AF65-F5344CB8AC3E}">
        <p14:creationId xmlns:p14="http://schemas.microsoft.com/office/powerpoint/2010/main" val="3390190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584" y="649224"/>
            <a:ext cx="9707880" cy="60674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51760" y="64449"/>
            <a:ext cx="6291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Сосновый детинец 1156 года</a:t>
            </a:r>
          </a:p>
        </p:txBody>
      </p:sp>
    </p:spTree>
    <p:extLst>
      <p:ext uri="{BB962C8B-B14F-4D97-AF65-F5344CB8AC3E}">
        <p14:creationId xmlns:p14="http://schemas.microsoft.com/office/powerpoint/2010/main" val="2075661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762" y="265176"/>
            <a:ext cx="5470550" cy="58613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2784" y="265176"/>
            <a:ext cx="5541264" cy="58866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8930" y="6151788"/>
            <a:ext cx="295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Тайницкая</a:t>
            </a:r>
            <a:r>
              <a:rPr lang="ru-RU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68896" y="6245568"/>
            <a:ext cx="4224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Константино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Еленинская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297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328" y="210312"/>
            <a:ext cx="11274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Кремлёвские рубиновые звёзды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2536" y="671977"/>
            <a:ext cx="8120076" cy="604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268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61" t="7356" r="4585" b="16136"/>
          <a:stretch/>
        </p:blipFill>
        <p:spPr>
          <a:xfrm>
            <a:off x="2075687" y="1271016"/>
            <a:ext cx="8174737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" y="64008"/>
            <a:ext cx="11932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 XVII века на Спасской, Троицкой, Боровицкой и Никольской башнях Московского Кремля возвышались позолоченные двуглавые царские орлы из меди.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6747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456" y="228601"/>
            <a:ext cx="9478572" cy="638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46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392" y="882586"/>
            <a:ext cx="9753600" cy="54768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336" y="219456"/>
            <a:ext cx="114117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До рубиновых звезды были медными и с самоцветами</a:t>
            </a:r>
            <a:r>
              <a:rPr lang="ru-RU" b="1" dirty="0"/>
              <a:t>.</a:t>
            </a:r>
            <a:br>
              <a:rPr lang="ru-RU" b="1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5291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611" y="192024"/>
            <a:ext cx="10288085" cy="640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573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136" y="758952"/>
            <a:ext cx="7586472" cy="56898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6384" y="146304"/>
            <a:ext cx="11000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Внутри звёзд находятся специальные лампы.</a:t>
            </a:r>
          </a:p>
        </p:txBody>
      </p:sp>
    </p:spTree>
    <p:extLst>
      <p:ext uri="{BB962C8B-B14F-4D97-AF65-F5344CB8AC3E}">
        <p14:creationId xmlns:p14="http://schemas.microsoft.com/office/powerpoint/2010/main" val="2950425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896" y="128016"/>
            <a:ext cx="11567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Рубиновые звёзды Кремля имеют разные размеры.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5634" y="635847"/>
            <a:ext cx="8917683" cy="45807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82696" y="5340096"/>
            <a:ext cx="79552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На Спасской и Никольской башнях – 3,75 метра,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на Троицкой – 3,5 метра, 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на Боровицкой – 3,2 метра, 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Водовзводной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– 3 метра.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84021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6191" y="722376"/>
            <a:ext cx="8931197" cy="5958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82296"/>
            <a:ext cx="10012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1 раз в пять лет звёзды моют.</a:t>
            </a:r>
          </a:p>
        </p:txBody>
      </p:sp>
    </p:spTree>
    <p:extLst>
      <p:ext uri="{BB962C8B-B14F-4D97-AF65-F5344CB8AC3E}">
        <p14:creationId xmlns:p14="http://schemas.microsoft.com/office/powerpoint/2010/main" val="20452862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550" y="252602"/>
            <a:ext cx="9347515" cy="637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99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281" y="694503"/>
            <a:ext cx="8249127" cy="59806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5608" y="109728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Дубовый детинец Ивана Калиты</a:t>
            </a:r>
          </a:p>
        </p:txBody>
      </p:sp>
    </p:spTree>
    <p:extLst>
      <p:ext uri="{BB962C8B-B14F-4D97-AF65-F5344CB8AC3E}">
        <p14:creationId xmlns:p14="http://schemas.microsoft.com/office/powerpoint/2010/main" val="22030811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87952" y="82296"/>
            <a:ext cx="6711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Спасская башня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72984" y="706100"/>
            <a:ext cx="31729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Высота Спасской башни со звездой составляет 71 метр.</a:t>
            </a:r>
          </a:p>
          <a:p>
            <a:r>
              <a:rPr lang="ru-RU" dirty="0"/>
              <a:t>К башне примыкает массивная отводная </a:t>
            </a:r>
            <a:r>
              <a:rPr lang="ru-RU" dirty="0" err="1"/>
              <a:t>стрельница</a:t>
            </a:r>
            <a:r>
              <a:rPr lang="ru-RU" dirty="0"/>
              <a:t> с проездными воротами.</a:t>
            </a:r>
          </a:p>
          <a:p>
            <a:r>
              <a:rPr lang="ru-RU" dirty="0"/>
              <a:t>Изначально башню называли </a:t>
            </a:r>
            <a:r>
              <a:rPr lang="ru-RU" dirty="0" err="1"/>
              <a:t>Фроловской</a:t>
            </a:r>
            <a:r>
              <a:rPr lang="ru-RU" dirty="0"/>
              <a:t> - по церкви Фрола и Лавра, куда вела дорога из ворот.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8686" y="706100"/>
            <a:ext cx="4685538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100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0512" y="256032"/>
            <a:ext cx="8229632" cy="61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235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59368" y="896112"/>
            <a:ext cx="28895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Название Спасской башне дали по надвратной иконе Спаса Смоленского.</a:t>
            </a:r>
          </a:p>
          <a:p>
            <a:r>
              <a:rPr lang="ru-RU" dirty="0"/>
              <a:t>Строго-настрого запрещалось проходить через ворота Спасской башни в головном уборе или проезжать верхом на лошади.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737" y="201168"/>
            <a:ext cx="5313145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550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792" y="164592"/>
            <a:ext cx="8363712" cy="627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977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269" y="256032"/>
            <a:ext cx="9675387" cy="640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419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074" y="461856"/>
            <a:ext cx="10893958" cy="582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887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167" y="740664"/>
            <a:ext cx="11409741" cy="534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157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7673" y="740664"/>
            <a:ext cx="8007300" cy="528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135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66760" y="460670"/>
            <a:ext cx="33192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Высота башни: 70,4 метра (67,1 метра без звезды). </a:t>
            </a:r>
          </a:p>
          <a:p>
            <a:r>
              <a:rPr lang="ru-RU" dirty="0"/>
              <a:t>Над ее воротами находится икона Николая Чудотворца — заступника и утешителя всех скорбящих.</a:t>
            </a:r>
            <a:br>
              <a:rPr lang="ru-RU" dirty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890010" y="292608"/>
            <a:ext cx="3342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Никольская башня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720" y="2365436"/>
            <a:ext cx="5730240" cy="42976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155447"/>
            <a:ext cx="2802636" cy="650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189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608" y="192024"/>
            <a:ext cx="4645591" cy="61996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0368" y="755523"/>
            <a:ext cx="6763512" cy="507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57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401" y="667071"/>
            <a:ext cx="9422511" cy="60079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1056" y="82296"/>
            <a:ext cx="10049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Белокаменный Кремль Дмитрия Донского</a:t>
            </a:r>
          </a:p>
        </p:txBody>
      </p:sp>
    </p:spTree>
    <p:extLst>
      <p:ext uri="{BB962C8B-B14F-4D97-AF65-F5344CB8AC3E}">
        <p14:creationId xmlns:p14="http://schemas.microsoft.com/office/powerpoint/2010/main" val="1516772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4800" y="128016"/>
            <a:ext cx="3310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Боровицкая башня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37576" y="1574780"/>
            <a:ext cx="40325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Высота башни до звезды - 50,7 м, со звездой - 54,05 м.</a:t>
            </a:r>
          </a:p>
          <a:p>
            <a:r>
              <a:rPr lang="ru-RU" dirty="0"/>
              <a:t>Изначально название возникло благодаря месторасположению башни – она стоит на Боровицком холме. По другой легенде ее строительством занимались мастера из Боровска, поэтому она названа в их честь.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19" y="789509"/>
            <a:ext cx="7660433" cy="574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088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6080" y="109728"/>
            <a:ext cx="6470904" cy="647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865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91272" y="137160"/>
            <a:ext cx="364845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Троицкая башня </a:t>
            </a:r>
            <a:r>
              <a:rPr lang="ru-RU" b="1" dirty="0"/>
              <a:t>-</a:t>
            </a:r>
            <a:r>
              <a:rPr lang="ru-RU" dirty="0"/>
              <a:t> самая высокая башня Московского Кремля. Высота башни вместе со звездой - 80 метров со стороны Александровского сада и 69,3 метра - со стороны Кремля. </a:t>
            </a:r>
          </a:p>
          <a:p>
            <a:r>
              <a:rPr lang="ru-RU" dirty="0"/>
              <a:t>В Троицкой башне размещается </a:t>
            </a:r>
            <a:r>
              <a:rPr lang="ru-RU" b="1" dirty="0"/>
              <a:t>Президентский оркестр России:</a:t>
            </a:r>
            <a:r>
              <a:rPr lang="ru-RU" dirty="0"/>
              <a:t> в её внутренних помещениях расположены студии звукозаписи, офисы и репетиционный зал. Кроме того, Троицкие ворота являются главным входом на территорию Кремля для горожан и туристов.</a:t>
            </a:r>
          </a:p>
          <a:p>
            <a:r>
              <a:rPr lang="ru-RU" dirty="0"/>
              <a:t>Через Троицкие ворота в Кремль вошёл Наполеон.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960" y="295148"/>
            <a:ext cx="6672072" cy="627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9162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769" y="365760"/>
            <a:ext cx="8609343" cy="57424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16568" y="620875"/>
            <a:ext cx="2724912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Кутафья башня </a:t>
            </a:r>
            <a:r>
              <a:rPr lang="ru-RU" b="1" dirty="0"/>
              <a:t>-</a:t>
            </a:r>
            <a:r>
              <a:rPr lang="ru-RU" dirty="0"/>
              <a:t> отводная башня-</a:t>
            </a:r>
            <a:r>
              <a:rPr lang="ru-RU" dirty="0" err="1"/>
              <a:t>стрельница</a:t>
            </a:r>
            <a:r>
              <a:rPr lang="ru-RU" dirty="0"/>
              <a:t> Московского Кремля. </a:t>
            </a:r>
          </a:p>
          <a:p>
            <a:r>
              <a:rPr lang="ru-RU" dirty="0"/>
              <a:t>Высота башни всего 13,5 метра.</a:t>
            </a:r>
          </a:p>
          <a:p>
            <a:r>
              <a:rPr lang="ru-RU" dirty="0"/>
              <a:t>Изначально башня была полностью окружена водой: позади неё протекала река </a:t>
            </a:r>
            <a:r>
              <a:rPr lang="ru-RU" dirty="0" err="1"/>
              <a:t>Неглинная</a:t>
            </a:r>
            <a:r>
              <a:rPr lang="ru-RU" dirty="0"/>
              <a:t>, запруженная перекрытыми пролётами Троицкого моста, спереди был вырыт искусственный ров. На случай осады в Кутафье башне были оборудованы бойницы.</a:t>
            </a:r>
          </a:p>
        </p:txBody>
      </p:sp>
    </p:spTree>
    <p:extLst>
      <p:ext uri="{BB962C8B-B14F-4D97-AF65-F5344CB8AC3E}">
        <p14:creationId xmlns:p14="http://schemas.microsoft.com/office/powerpoint/2010/main" val="42565804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32320" y="274320"/>
            <a:ext cx="454456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Набатная башня </a:t>
            </a:r>
            <a:r>
              <a:rPr lang="ru-RU" dirty="0"/>
              <a:t> </a:t>
            </a:r>
          </a:p>
          <a:p>
            <a:r>
              <a:rPr lang="ru-RU" dirty="0"/>
              <a:t>была предназначена для защиты ближайших улиц Китай-города. </a:t>
            </a:r>
          </a:p>
          <a:p>
            <a:r>
              <a:rPr lang="ru-RU" dirty="0"/>
              <a:t>Высота башни - 38 метров. </a:t>
            </a:r>
          </a:p>
          <a:p>
            <a:r>
              <a:rPr lang="ru-RU" dirty="0"/>
              <a:t>Своим названием Набатная башня обязана колоколу Спасского набата, который был установлен на ней в прошлом. </a:t>
            </a:r>
          </a:p>
          <a:p>
            <a:r>
              <a:rPr lang="ru-RU" dirty="0"/>
              <a:t>Спасский набат - элемент московской "пожарной сигнализации", помимо которого существовали также Троицкий и </a:t>
            </a:r>
            <a:r>
              <a:rPr lang="ru-RU" dirty="0" err="1"/>
              <a:t>Тайницкий</a:t>
            </a:r>
            <a:r>
              <a:rPr lang="ru-RU" dirty="0"/>
              <a:t> набаты, в которые били при городских пожарах.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48" y="274320"/>
            <a:ext cx="5891784" cy="613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35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46136" y="923544"/>
            <a:ext cx="37856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Царская башня </a:t>
            </a:r>
            <a:r>
              <a:rPr lang="ru-RU" b="1" dirty="0"/>
              <a:t>- </a:t>
            </a:r>
            <a:r>
              <a:rPr lang="ru-RU" dirty="0"/>
              <a:t>одна из самых необычных башен Московского Кремля. В сущности, это даже не совсем башня, а скорее каменный шатёр, возведённый поверх стены.</a:t>
            </a:r>
          </a:p>
          <a:p>
            <a:r>
              <a:rPr lang="ru-RU" dirty="0"/>
              <a:t>Высота башни - 16,7 метров.</a:t>
            </a:r>
          </a:p>
          <a:p>
            <a:r>
              <a:rPr lang="ru-RU" dirty="0"/>
              <a:t>Существует городская легенда, будто бы в прошлом на месте башни существовала деревянная площадка, с которой царь Иван IV Грозный наблюдал за событиями и церемониями вблизи Лобного места на Красной площади - отсюда и название «Царская».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16" y="566928"/>
            <a:ext cx="7412736" cy="555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65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384" y="584775"/>
            <a:ext cx="8080248" cy="60601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0392" y="0"/>
            <a:ext cx="9930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Кремль при Иване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637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76" y="73152"/>
            <a:ext cx="5632704" cy="67045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84848" y="466344"/>
            <a:ext cx="47914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Кремль – остров, окруженный двумя реками и глубоким рвом с водой.</a:t>
            </a:r>
          </a:p>
        </p:txBody>
      </p:sp>
    </p:spTree>
    <p:extLst>
      <p:ext uri="{BB962C8B-B14F-4D97-AF65-F5344CB8AC3E}">
        <p14:creationId xmlns:p14="http://schemas.microsoft.com/office/powerpoint/2010/main" val="841486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916" y="667512"/>
            <a:ext cx="10287000" cy="56967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320040"/>
            <a:ext cx="1196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Протяжённость кремлёвских стен 2235 метров, толщина — 3,5-5,5 метра</a:t>
            </a:r>
          </a:p>
        </p:txBody>
      </p:sp>
    </p:spTree>
    <p:extLst>
      <p:ext uri="{BB962C8B-B14F-4D97-AF65-F5344CB8AC3E}">
        <p14:creationId xmlns:p14="http://schemas.microsoft.com/office/powerpoint/2010/main" val="1432609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" y="329184"/>
            <a:ext cx="11823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Высота стены от земли до зубцов от 5 до 19 метров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7544" y="950976"/>
            <a:ext cx="7476744" cy="560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82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896" y="246888"/>
            <a:ext cx="10917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Внутри стена состоит из булыжника и белого камня, они залиты известковым раствором.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344" y="1609344"/>
            <a:ext cx="10985500" cy="474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586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1859</TotalTime>
  <Words>418</Words>
  <Application>Microsoft Office PowerPoint</Application>
  <PresentationFormat>Произвольный</PresentationFormat>
  <Paragraphs>74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У стен Кремля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master</dc:creator>
  <cp:lastModifiedBy>Надежда Пронская</cp:lastModifiedBy>
  <cp:revision>55</cp:revision>
  <dcterms:created xsi:type="dcterms:W3CDTF">2020-01-08T11:21:58Z</dcterms:created>
  <dcterms:modified xsi:type="dcterms:W3CDTF">2022-09-26T09:30:39Z</dcterms:modified>
</cp:coreProperties>
</file>