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5" r:id="rId11"/>
    <p:sldId id="272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" y="-50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08.10.2020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Изложение</a:t>
            </a:r>
            <a:br>
              <a:rPr lang="ru-RU" dirty="0" smtClean="0"/>
            </a:br>
            <a:r>
              <a:rPr lang="ru-RU" dirty="0" smtClean="0"/>
              <a:t>«Орел и кошка»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941168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Выполнила </a:t>
            </a:r>
            <a:r>
              <a:rPr lang="ru-RU" sz="2400" dirty="0" err="1" smtClean="0"/>
              <a:t>Колотушкина</a:t>
            </a:r>
            <a:r>
              <a:rPr lang="ru-RU" sz="2400" dirty="0" smtClean="0"/>
              <a:t> Софья</a:t>
            </a:r>
          </a:p>
          <a:p>
            <a:pPr algn="r"/>
            <a:r>
              <a:rPr lang="ru-RU" sz="2400" dirty="0" smtClean="0"/>
              <a:t>Студентка 243 группы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Составление плана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604448" cy="4187952"/>
          </a:xfrm>
        </p:spPr>
        <p:txBody>
          <a:bodyPr numCol="1"/>
          <a:lstStyle/>
          <a:p>
            <a:r>
              <a:rPr lang="ru-RU" dirty="0" smtClean="0"/>
              <a:t>О чем говорится в 1 </a:t>
            </a:r>
            <a:r>
              <a:rPr lang="ru-RU" dirty="0" err="1" smtClean="0"/>
              <a:t>азбаце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О счастливой семье – 1. Счастливая семья</a:t>
            </a:r>
            <a:endParaRPr lang="ru-RU" dirty="0" smtClean="0"/>
          </a:p>
          <a:p>
            <a:r>
              <a:rPr lang="ru-RU" dirty="0" smtClean="0"/>
              <a:t>Во втором?</a:t>
            </a:r>
          </a:p>
          <a:p>
            <a:r>
              <a:rPr lang="ru-RU" dirty="0" smtClean="0"/>
              <a:t>О нападении орла – 2. </a:t>
            </a:r>
            <a:r>
              <a:rPr lang="ru-RU" dirty="0" smtClean="0"/>
              <a:t>Н</a:t>
            </a:r>
            <a:r>
              <a:rPr lang="ru-RU" dirty="0" smtClean="0"/>
              <a:t>ападение орла</a:t>
            </a:r>
            <a:endParaRPr lang="ru-RU" dirty="0" smtClean="0"/>
          </a:p>
          <a:p>
            <a:r>
              <a:rPr lang="ru-RU" dirty="0" smtClean="0"/>
              <a:t>В третьем?</a:t>
            </a:r>
          </a:p>
          <a:p>
            <a:r>
              <a:rPr lang="ru-RU" dirty="0" smtClean="0"/>
              <a:t>О битве </a:t>
            </a:r>
            <a:r>
              <a:rPr lang="ru-RU" dirty="0" smtClean="0"/>
              <a:t>кошки </a:t>
            </a:r>
            <a:r>
              <a:rPr lang="ru-RU" dirty="0" smtClean="0"/>
              <a:t>с орлом – 3. Битва кошки с орлом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https://fsd.kopilkaurokov.ru/up/html/2018/05/29/k_5b0d878f8122a/471490_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0715" y="0"/>
            <a:ext cx="4163285" cy="3140968"/>
          </a:xfrm>
          <a:prstGeom prst="rect">
            <a:avLst/>
          </a:prstGeom>
          <a:noFill/>
        </p:spPr>
      </p:pic>
      <p:pic>
        <p:nvPicPr>
          <p:cNvPr id="23556" name="Picture 4" descr="https://fsd.kopilkaurokov.ru/up/html/2018/05/29/k_5b0d878f8122a/471490_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5234945" cy="3140968"/>
          </a:xfrm>
          <a:prstGeom prst="rect">
            <a:avLst/>
          </a:prstGeom>
          <a:noFill/>
        </p:spPr>
      </p:pic>
      <p:pic>
        <p:nvPicPr>
          <p:cNvPr id="23558" name="Picture 6" descr="https://fsd.kopilkaurokov.ru/up/html/2018/05/29/k_5b0d878f8122a/471490_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3140968"/>
            <a:ext cx="3717032" cy="371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Работа с текстом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1. Какими словами мы можем заменить предложение «Грело весеннее солнышко»?</a:t>
            </a:r>
          </a:p>
          <a:p>
            <a:r>
              <a:rPr lang="ru-RU" dirty="0" smtClean="0"/>
              <a:t>Был теплый весенний день.</a:t>
            </a:r>
          </a:p>
          <a:p>
            <a:r>
              <a:rPr lang="ru-RU" dirty="0" smtClean="0"/>
              <a:t>2. Найдите яркие слова во 2 абзаце</a:t>
            </a:r>
          </a:p>
          <a:p>
            <a:r>
              <a:rPr lang="ru-RU" dirty="0" smtClean="0"/>
              <a:t>Молнией, вцепилась, хищник, схватился, закипела</a:t>
            </a:r>
          </a:p>
          <a:p>
            <a:r>
              <a:rPr lang="ru-RU" dirty="0" smtClean="0"/>
              <a:t>Какие яркие слова вы выделите в 3 абзаце?</a:t>
            </a:r>
          </a:p>
          <a:p>
            <a:r>
              <a:rPr lang="ru-RU" dirty="0" smtClean="0"/>
              <a:t>Могучие, рвал, выклевал, вцепилась, ловкий, повалила, перегрызла, израненного</a:t>
            </a:r>
          </a:p>
          <a:p>
            <a:r>
              <a:rPr lang="ru-RU" dirty="0" smtClean="0"/>
              <a:t>Как мы можем перефразировать предложения: Но кошка крепко вцепилась в орла когтями. Потом она перегрызла ему горло.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Орфографическая подготовка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8183880" cy="418795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1 столбик: </a:t>
            </a:r>
            <a:r>
              <a:rPr lang="ru-RU" dirty="0" smtClean="0"/>
              <a:t>слова </a:t>
            </a:r>
            <a:r>
              <a:rPr lang="ru-RU" dirty="0" smtClean="0"/>
              <a:t>с проверяемой безударной гласной в корне </a:t>
            </a:r>
            <a:r>
              <a:rPr lang="ru-RU" dirty="0" smtClean="0"/>
              <a:t>слова</a:t>
            </a:r>
          </a:p>
          <a:p>
            <a:r>
              <a:rPr lang="ru-RU" dirty="0" err="1" smtClean="0"/>
              <a:t>к.тята</a:t>
            </a:r>
            <a:r>
              <a:rPr lang="ru-RU" dirty="0" smtClean="0"/>
              <a:t>, выкл.вал, </a:t>
            </a:r>
            <a:r>
              <a:rPr lang="ru-RU" dirty="0" err="1" smtClean="0"/>
              <a:t>в.сеннее</a:t>
            </a:r>
            <a:r>
              <a:rPr lang="ru-RU" dirty="0" smtClean="0"/>
              <a:t>, </a:t>
            </a:r>
            <a:r>
              <a:rPr lang="ru-RU" dirty="0" err="1" smtClean="0"/>
              <a:t>по.вился</a:t>
            </a:r>
            <a:r>
              <a:rPr lang="ru-RU" dirty="0" smtClean="0"/>
              <a:t>, </a:t>
            </a:r>
            <a:r>
              <a:rPr lang="ru-RU" dirty="0" err="1" smtClean="0"/>
              <a:t>схв.тил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2 столбик: вставь</a:t>
            </a:r>
            <a:r>
              <a:rPr lang="ru-RU" dirty="0" smtClean="0"/>
              <a:t> </a:t>
            </a:r>
            <a:r>
              <a:rPr lang="ru-RU" dirty="0" smtClean="0"/>
              <a:t>пропущенные буквы: </a:t>
            </a:r>
            <a:endParaRPr lang="ru-RU" dirty="0" smtClean="0"/>
          </a:p>
          <a:p>
            <a:r>
              <a:rPr lang="ru-RU" dirty="0" err="1" smtClean="0"/>
              <a:t>кре.кий</a:t>
            </a:r>
            <a:r>
              <a:rPr lang="ru-RU" dirty="0" smtClean="0"/>
              <a:t>. </a:t>
            </a:r>
            <a:r>
              <a:rPr lang="ru-RU" dirty="0" err="1" smtClean="0"/>
              <a:t>ко.тями</a:t>
            </a:r>
            <a:r>
              <a:rPr lang="ru-RU" dirty="0" smtClean="0"/>
              <a:t>, </a:t>
            </a:r>
            <a:r>
              <a:rPr lang="ru-RU" dirty="0" err="1" smtClean="0"/>
              <a:t>ло.кий</a:t>
            </a:r>
            <a:endParaRPr lang="ru-RU" dirty="0" smtClean="0"/>
          </a:p>
          <a:p>
            <a:r>
              <a:rPr lang="ru-RU" b="1" dirty="0" smtClean="0"/>
              <a:t>3 столбик: запомни</a:t>
            </a:r>
            <a:r>
              <a:rPr lang="ru-RU" dirty="0" smtClean="0"/>
              <a:t> </a:t>
            </a:r>
            <a:r>
              <a:rPr lang="ru-RU" dirty="0" smtClean="0"/>
              <a:t>как пишутся слова: </a:t>
            </a:r>
            <a:endParaRPr lang="ru-RU" dirty="0" smtClean="0"/>
          </a:p>
          <a:p>
            <a:r>
              <a:rPr lang="ru-RU" dirty="0" smtClean="0"/>
              <a:t>деревня</a:t>
            </a:r>
            <a:r>
              <a:rPr lang="ru-RU" dirty="0" smtClean="0"/>
              <a:t>, хищник, израненный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Самостоятельное чтение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dirty="0" smtClean="0"/>
              <a:t>Прочитайте текст самостоятельно, будьте внимательны!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r>
              <a:rPr lang="ru-RU" dirty="0" smtClean="0"/>
              <a:t>Написание изложения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/>
          <a:lstStyle/>
          <a:p>
            <a:r>
              <a:rPr lang="ru-RU" dirty="0" smtClean="0"/>
              <a:t>Можете приступать к написанию изложения</a:t>
            </a:r>
          </a:p>
          <a:p>
            <a:r>
              <a:rPr lang="ru-RU" dirty="0" smtClean="0"/>
              <a:t>План остается на доске, вы можете им пользоваться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К.Д. Ушинский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183880" cy="4187952"/>
          </a:xfrm>
        </p:spPr>
        <p:txBody>
          <a:bodyPr>
            <a:noAutofit/>
          </a:bodyPr>
          <a:lstStyle/>
          <a:p>
            <a:r>
              <a:rPr lang="ru-RU" sz="1600" dirty="0" smtClean="0"/>
              <a:t>За деревней весело играла кошка со своими котятами. Весеннее солнышко грело, и маленькая семья была очень счастлива. Вдруг, откуда ни возьмись — огромный степной орел: как молния, спустился он с вышины и схватил одного котёнка. Но не успел ещё орел подняться, как мать вцепилась уже в него. Хищник бросил котёнка и схватился со старой кошкой. Закипела битва на смерть.</a:t>
            </a:r>
          </a:p>
          <a:p>
            <a:r>
              <a:rPr lang="ru-RU" sz="1600" dirty="0" smtClean="0"/>
              <a:t>Могучие крылья, крепкий клюв, сильные лапы с длинными, кривыми когтями давали орлу большое преимущество: он рвал кожу кошки и выклевал ей один глаз. Но кошка не потеряла мужества, крепко вцепилась в орла когтями и перекусила ему правое крыло.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Теперь уже победа стала клониться на сторону кошки; но орёл все еще был очень силён, а кошка уже устала; однако же она собрала свои последние силы, сделала ловкий прыжок и повалила орла на землю. В ту же минуту откусила она ему голову и, забыв свои собственные раны, принялась облизывать своего израненного котёнка.</a:t>
            </a:r>
          </a:p>
          <a:p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Определение цели и задач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700808"/>
            <a:ext cx="8183880" cy="4187952"/>
          </a:xfrm>
        </p:spPr>
        <p:txBody>
          <a:bodyPr/>
          <a:lstStyle/>
          <a:p>
            <a:r>
              <a:rPr lang="ru-RU" dirty="0" smtClean="0"/>
              <a:t>Сегодня мы с вами будем писать изложение.</a:t>
            </a:r>
          </a:p>
          <a:p>
            <a:r>
              <a:rPr lang="ru-RU" dirty="0" smtClean="0"/>
              <a:t>Какую цель вы перед собой поставите?</a:t>
            </a:r>
          </a:p>
          <a:p>
            <a:r>
              <a:rPr lang="ru-RU" dirty="0" smtClean="0"/>
              <a:t>Что нужно сделать для достижения этой цели? (внимательно прослушать текст, составить план изложения, определить ключевые слова, разобрать слова с орфограммами)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1051560"/>
          </a:xfrm>
        </p:spPr>
        <p:txBody>
          <a:bodyPr/>
          <a:lstStyle/>
          <a:p>
            <a:r>
              <a:rPr lang="ru-RU" dirty="0" smtClean="0"/>
              <a:t>Введение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183880" cy="4187952"/>
          </a:xfrm>
        </p:spPr>
        <p:txBody>
          <a:bodyPr/>
          <a:lstStyle/>
          <a:p>
            <a:r>
              <a:rPr lang="ru-RU" dirty="0" smtClean="0"/>
              <a:t>Рассмотрите картинки, кто на них изображен?</a:t>
            </a:r>
          </a:p>
          <a:p>
            <a:r>
              <a:rPr lang="ru-RU" dirty="0" smtClean="0"/>
              <a:t>Как вы думаете, о ком будет текст изложения?</a:t>
            </a:r>
          </a:p>
          <a:p>
            <a:r>
              <a:rPr lang="ru-RU" dirty="0" smtClean="0"/>
              <a:t>Каким изображен орел? Кошка? </a:t>
            </a:r>
          </a:p>
          <a:p>
            <a:endParaRPr lang="ru-RU" dirty="0"/>
          </a:p>
        </p:txBody>
      </p:sp>
      <p:pic>
        <p:nvPicPr>
          <p:cNvPr id="3074" name="Picture 2" descr="Орел PNG фо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686310"/>
            <a:ext cx="3938324" cy="2809338"/>
          </a:xfrm>
          <a:prstGeom prst="rect">
            <a:avLst/>
          </a:prstGeom>
          <a:noFill/>
        </p:spPr>
      </p:pic>
      <p:pic>
        <p:nvPicPr>
          <p:cNvPr id="3080" name="Picture 8" descr="Кот 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76396" y="4149080"/>
            <a:ext cx="1796005" cy="25391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Первое чтение текста (учитель)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		За деревней играла кошка с котятами. Грело весеннее солнышко. Маленькая семья была счастлива. </a:t>
            </a:r>
          </a:p>
          <a:p>
            <a:pPr>
              <a:buNone/>
            </a:pPr>
            <a:r>
              <a:rPr lang="ru-RU" dirty="0" smtClean="0"/>
              <a:t>		Вдруг появился степной орел. Молнией спустился он с вышины и схватил одного котенка. Орел не успел взлететь, а мать уже вцепилась в него. Хищник бросил котенка и схватился с кошкой. Закипела битва. </a:t>
            </a:r>
          </a:p>
          <a:p>
            <a:pPr>
              <a:buNone/>
            </a:pPr>
            <a:r>
              <a:rPr lang="ru-RU" dirty="0" smtClean="0"/>
              <a:t>		У орла могучие крылья, крепкий клюв и сильные лапы с длинными кривыми когтями. Он рвал кожу кошке и выклевал ей глаз. Но кошка крепко вцепилась в орла когтями. Она собрала последние силы, сделала ловкий прыжок и повалила орла на землю. Потом она перегрызла ему горло. Кошка забыла про свои раны. Она облизывала израненного котенка.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r>
              <a:rPr lang="ru-RU" dirty="0" smtClean="0"/>
              <a:t>Незнакомые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183880" cy="4187952"/>
          </a:xfrm>
        </p:spPr>
        <p:txBody>
          <a:bodyPr/>
          <a:lstStyle/>
          <a:p>
            <a:r>
              <a:rPr lang="ru-RU" dirty="0" smtClean="0"/>
              <a:t>Степной – из степного района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Хищник – животное, которое питается другими животными</a:t>
            </a:r>
          </a:p>
          <a:p>
            <a:r>
              <a:rPr lang="ru-RU" dirty="0" smtClean="0"/>
              <a:t> Закипела – началась </a:t>
            </a:r>
            <a:endParaRPr lang="ru-RU" dirty="0"/>
          </a:p>
        </p:txBody>
      </p:sp>
      <p:pic>
        <p:nvPicPr>
          <p:cNvPr id="1026" name="Picture 2" descr="Путь через великую степь. Путешествие по Турксибу / Отзывы о Казахстане /  Travel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5361" y="2276872"/>
            <a:ext cx="2485829" cy="1656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О чем этот текст?</a:t>
            </a:r>
          </a:p>
          <a:p>
            <a:r>
              <a:rPr lang="ru-RU" dirty="0" smtClean="0"/>
              <a:t>О битве орла и кошки</a:t>
            </a:r>
          </a:p>
          <a:p>
            <a:r>
              <a:rPr lang="ru-RU" b="1" dirty="0" smtClean="0"/>
              <a:t>Какая основная мысль текста?</a:t>
            </a:r>
            <a:r>
              <a:rPr lang="ru-RU" b="1" dirty="0" smtClean="0"/>
              <a:t> </a:t>
            </a:r>
            <a:endParaRPr lang="ru-RU" b="1" dirty="0" smtClean="0"/>
          </a:p>
          <a:p>
            <a:r>
              <a:rPr lang="ru-RU" dirty="0" smtClean="0"/>
              <a:t>За </a:t>
            </a:r>
            <a:r>
              <a:rPr lang="ru-RU" dirty="0" smtClean="0"/>
              <a:t>семью и близких надо стоять до последнего, защищать </a:t>
            </a:r>
            <a:r>
              <a:rPr lang="ru-RU" dirty="0" smtClean="0"/>
              <a:t>их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К какому типу речи относится этот текст?</a:t>
            </a:r>
          </a:p>
          <a:p>
            <a:r>
              <a:rPr lang="ru-RU" smtClean="0"/>
              <a:t>Повествование </a:t>
            </a:r>
            <a:endParaRPr lang="ru-R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r>
              <a:rPr lang="ru-RU" dirty="0" smtClean="0"/>
              <a:t>Анализ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8183880" cy="46085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Сколько в тексте частей? (столько, сколько </a:t>
            </a:r>
            <a:r>
              <a:rPr lang="ru-RU" dirty="0" err="1" smtClean="0"/>
              <a:t>азбацев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Найдите</a:t>
            </a:r>
            <a:r>
              <a:rPr lang="ru-RU" dirty="0" smtClean="0"/>
              <a:t>, как автор называет кошку с котятами.</a:t>
            </a:r>
          </a:p>
          <a:p>
            <a:r>
              <a:rPr lang="ru-RU" dirty="0" smtClean="0"/>
              <a:t>Какие </a:t>
            </a:r>
            <a:r>
              <a:rPr lang="ru-RU" dirty="0" smtClean="0"/>
              <a:t>слова он использует, чтобы показать, что семья счастлива?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автор описывает орла? Какие у него крылья, клюв, лапы?</a:t>
            </a:r>
          </a:p>
          <a:p>
            <a:r>
              <a:rPr lang="ru-RU" dirty="0" smtClean="0"/>
              <a:t>С </a:t>
            </a:r>
            <a:r>
              <a:rPr lang="ru-RU" dirty="0" smtClean="0"/>
              <a:t>какой целью автор использует эти слова: могучий крепкий орел и маленькая кошка?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орел опустился на землю? С чем сравнивает автор </a:t>
            </a:r>
            <a:r>
              <a:rPr lang="ru-RU" dirty="0" smtClean="0"/>
              <a:t>орла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Какие </a:t>
            </a:r>
            <a:r>
              <a:rPr lang="ru-RU" dirty="0" smtClean="0"/>
              <a:t>слова выбрал автор, чтобы изобразить быстрые действия героев?(используйте слова из текста)</a:t>
            </a:r>
          </a:p>
          <a:p>
            <a:r>
              <a:rPr lang="ru-RU" dirty="0" smtClean="0"/>
              <a:t>Объясните </a:t>
            </a:r>
            <a:r>
              <a:rPr lang="ru-RU" dirty="0" smtClean="0"/>
              <a:t>значение выражений: «Закипела битва не на жизнь, а на смерть». « Кошка собрала последние силы».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r>
              <a:rPr lang="ru-RU" dirty="0" smtClean="0"/>
              <a:t>Второе чтение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ru-RU" dirty="0" smtClean="0"/>
              <a:t>Читают по абзацам, определяя главную мысль -</a:t>
            </a:r>
            <a:r>
              <a:rPr lang="en-US" dirty="0" smtClean="0"/>
              <a:t>&gt;</a:t>
            </a:r>
            <a:r>
              <a:rPr lang="ru-RU" dirty="0" smtClean="0"/>
              <a:t>озаглавливают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69</TotalTime>
  <Words>580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Изложение «Орел и кошка»</vt:lpstr>
      <vt:lpstr>К.Д. Ушинский</vt:lpstr>
      <vt:lpstr>Определение цели и задач работы</vt:lpstr>
      <vt:lpstr>Введение текста</vt:lpstr>
      <vt:lpstr>Первое чтение текста (учитель)</vt:lpstr>
      <vt:lpstr>Незнакомые слова</vt:lpstr>
      <vt:lpstr>Слайд 7</vt:lpstr>
      <vt:lpstr>Анализ текста</vt:lpstr>
      <vt:lpstr>Второе чтение</vt:lpstr>
      <vt:lpstr>Составление плана</vt:lpstr>
      <vt:lpstr>Слайд 11</vt:lpstr>
      <vt:lpstr>Работа с текстом</vt:lpstr>
      <vt:lpstr>Орфографическая подготовка</vt:lpstr>
      <vt:lpstr>Самостоятельное чтение </vt:lpstr>
      <vt:lpstr>Написание изложения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22</cp:revision>
  <dcterms:created xsi:type="dcterms:W3CDTF">2020-10-08T20:50:27Z</dcterms:created>
  <dcterms:modified xsi:type="dcterms:W3CDTF">2020-10-08T22:04:30Z</dcterms:modified>
</cp:coreProperties>
</file>