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E168ED1-F0BA-4AA5-9831-8380F5EB8CF5}" type="datetimeFigureOut">
              <a:rPr lang="ru-RU" smtClean="0"/>
              <a:t>22.09.2022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B073BC-4861-479D-B6A6-854AA6DC3D35}" type="slidenum">
              <a:rPr lang="ru-RU" smtClean="0"/>
              <a:t>‹#›</a:t>
            </a:fld>
            <a:endParaRPr lang="ru-RU"/>
          </a:p>
        </p:txBody>
      </p:sp>
    </p:spTree>
    <p:extLst>
      <p:ext uri="{BB962C8B-B14F-4D97-AF65-F5344CB8AC3E}">
        <p14:creationId xmlns:p14="http://schemas.microsoft.com/office/powerpoint/2010/main" val="645088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E168ED1-F0BA-4AA5-9831-8380F5EB8CF5}" type="datetimeFigureOut">
              <a:rPr lang="ru-RU" smtClean="0"/>
              <a:t>22.09.2022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B073BC-4861-479D-B6A6-854AA6DC3D35}" type="slidenum">
              <a:rPr lang="ru-RU" smtClean="0"/>
              <a:t>‹#›</a:t>
            </a:fld>
            <a:endParaRPr lang="ru-RU"/>
          </a:p>
        </p:txBody>
      </p:sp>
    </p:spTree>
    <p:extLst>
      <p:ext uri="{BB962C8B-B14F-4D97-AF65-F5344CB8AC3E}">
        <p14:creationId xmlns:p14="http://schemas.microsoft.com/office/powerpoint/2010/main" val="2002884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E168ED1-F0BA-4AA5-9831-8380F5EB8CF5}" type="datetimeFigureOut">
              <a:rPr lang="ru-RU" smtClean="0"/>
              <a:t>22.09.2022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B073BC-4861-479D-B6A6-854AA6DC3D35}" type="slidenum">
              <a:rPr lang="ru-RU" smtClean="0"/>
              <a:t>‹#›</a:t>
            </a:fld>
            <a:endParaRPr lang="ru-RU"/>
          </a:p>
        </p:txBody>
      </p:sp>
    </p:spTree>
    <p:extLst>
      <p:ext uri="{BB962C8B-B14F-4D97-AF65-F5344CB8AC3E}">
        <p14:creationId xmlns:p14="http://schemas.microsoft.com/office/powerpoint/2010/main" val="768138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E168ED1-F0BA-4AA5-9831-8380F5EB8CF5}" type="datetimeFigureOut">
              <a:rPr lang="ru-RU" smtClean="0"/>
              <a:t>22.09.2022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B073BC-4861-479D-B6A6-854AA6DC3D35}" type="slidenum">
              <a:rPr lang="ru-RU" smtClean="0"/>
              <a:t>‹#›</a:t>
            </a:fld>
            <a:endParaRPr lang="ru-RU"/>
          </a:p>
        </p:txBody>
      </p:sp>
    </p:spTree>
    <p:extLst>
      <p:ext uri="{BB962C8B-B14F-4D97-AF65-F5344CB8AC3E}">
        <p14:creationId xmlns:p14="http://schemas.microsoft.com/office/powerpoint/2010/main" val="226027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E168ED1-F0BA-4AA5-9831-8380F5EB8CF5}" type="datetimeFigureOut">
              <a:rPr lang="ru-RU" smtClean="0"/>
              <a:t>22.09.2022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B073BC-4861-479D-B6A6-854AA6DC3D35}" type="slidenum">
              <a:rPr lang="ru-RU" smtClean="0"/>
              <a:t>‹#›</a:t>
            </a:fld>
            <a:endParaRPr lang="ru-RU"/>
          </a:p>
        </p:txBody>
      </p:sp>
    </p:spTree>
    <p:extLst>
      <p:ext uri="{BB962C8B-B14F-4D97-AF65-F5344CB8AC3E}">
        <p14:creationId xmlns:p14="http://schemas.microsoft.com/office/powerpoint/2010/main" val="3964919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E168ED1-F0BA-4AA5-9831-8380F5EB8CF5}" type="datetimeFigureOut">
              <a:rPr lang="ru-RU" smtClean="0"/>
              <a:t>22.09.2022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1B073BC-4861-479D-B6A6-854AA6DC3D35}" type="slidenum">
              <a:rPr lang="ru-RU" smtClean="0"/>
              <a:t>‹#›</a:t>
            </a:fld>
            <a:endParaRPr lang="ru-RU"/>
          </a:p>
        </p:txBody>
      </p:sp>
    </p:spTree>
    <p:extLst>
      <p:ext uri="{BB962C8B-B14F-4D97-AF65-F5344CB8AC3E}">
        <p14:creationId xmlns:p14="http://schemas.microsoft.com/office/powerpoint/2010/main" val="2322244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E168ED1-F0BA-4AA5-9831-8380F5EB8CF5}" type="datetimeFigureOut">
              <a:rPr lang="ru-RU" smtClean="0"/>
              <a:t>22.09.2022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1B073BC-4861-479D-B6A6-854AA6DC3D35}" type="slidenum">
              <a:rPr lang="ru-RU" smtClean="0"/>
              <a:t>‹#›</a:t>
            </a:fld>
            <a:endParaRPr lang="ru-RU"/>
          </a:p>
        </p:txBody>
      </p:sp>
    </p:spTree>
    <p:extLst>
      <p:ext uri="{BB962C8B-B14F-4D97-AF65-F5344CB8AC3E}">
        <p14:creationId xmlns:p14="http://schemas.microsoft.com/office/powerpoint/2010/main" val="2942428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E168ED1-F0BA-4AA5-9831-8380F5EB8CF5}" type="datetimeFigureOut">
              <a:rPr lang="ru-RU" smtClean="0"/>
              <a:t>22.09.2022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1B073BC-4861-479D-B6A6-854AA6DC3D35}" type="slidenum">
              <a:rPr lang="ru-RU" smtClean="0"/>
              <a:t>‹#›</a:t>
            </a:fld>
            <a:endParaRPr lang="ru-RU"/>
          </a:p>
        </p:txBody>
      </p:sp>
    </p:spTree>
    <p:extLst>
      <p:ext uri="{BB962C8B-B14F-4D97-AF65-F5344CB8AC3E}">
        <p14:creationId xmlns:p14="http://schemas.microsoft.com/office/powerpoint/2010/main" val="2612104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E168ED1-F0BA-4AA5-9831-8380F5EB8CF5}" type="datetimeFigureOut">
              <a:rPr lang="ru-RU" smtClean="0"/>
              <a:t>22.09.2022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1B073BC-4861-479D-B6A6-854AA6DC3D35}" type="slidenum">
              <a:rPr lang="ru-RU" smtClean="0"/>
              <a:t>‹#›</a:t>
            </a:fld>
            <a:endParaRPr lang="ru-RU"/>
          </a:p>
        </p:txBody>
      </p:sp>
    </p:spTree>
    <p:extLst>
      <p:ext uri="{BB962C8B-B14F-4D97-AF65-F5344CB8AC3E}">
        <p14:creationId xmlns:p14="http://schemas.microsoft.com/office/powerpoint/2010/main" val="823987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E168ED1-F0BA-4AA5-9831-8380F5EB8CF5}" type="datetimeFigureOut">
              <a:rPr lang="ru-RU" smtClean="0"/>
              <a:t>22.09.2022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1B073BC-4861-479D-B6A6-854AA6DC3D35}" type="slidenum">
              <a:rPr lang="ru-RU" smtClean="0"/>
              <a:t>‹#›</a:t>
            </a:fld>
            <a:endParaRPr lang="ru-RU"/>
          </a:p>
        </p:txBody>
      </p:sp>
    </p:spTree>
    <p:extLst>
      <p:ext uri="{BB962C8B-B14F-4D97-AF65-F5344CB8AC3E}">
        <p14:creationId xmlns:p14="http://schemas.microsoft.com/office/powerpoint/2010/main" val="3559175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E168ED1-F0BA-4AA5-9831-8380F5EB8CF5}" type="datetimeFigureOut">
              <a:rPr lang="ru-RU" smtClean="0"/>
              <a:t>22.09.2022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1B073BC-4861-479D-B6A6-854AA6DC3D35}" type="slidenum">
              <a:rPr lang="ru-RU" smtClean="0"/>
              <a:t>‹#›</a:t>
            </a:fld>
            <a:endParaRPr lang="ru-RU"/>
          </a:p>
        </p:txBody>
      </p:sp>
    </p:spTree>
    <p:extLst>
      <p:ext uri="{BB962C8B-B14F-4D97-AF65-F5344CB8AC3E}">
        <p14:creationId xmlns:p14="http://schemas.microsoft.com/office/powerpoint/2010/main" val="2406913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168ED1-F0BA-4AA5-9831-8380F5EB8CF5}" type="datetimeFigureOut">
              <a:rPr lang="ru-RU" smtClean="0"/>
              <a:t>22.09.2022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B073BC-4861-479D-B6A6-854AA6DC3D35}" type="slidenum">
              <a:rPr lang="ru-RU" smtClean="0"/>
              <a:t>‹#›</a:t>
            </a:fld>
            <a:endParaRPr lang="ru-RU"/>
          </a:p>
        </p:txBody>
      </p:sp>
    </p:spTree>
    <p:extLst>
      <p:ext uri="{BB962C8B-B14F-4D97-AF65-F5344CB8AC3E}">
        <p14:creationId xmlns:p14="http://schemas.microsoft.com/office/powerpoint/2010/main" val="1847589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077892" y="2264098"/>
            <a:ext cx="5015925" cy="923330"/>
          </a:xfrm>
          <a:prstGeom prst="rect">
            <a:avLst/>
          </a:prstGeom>
          <a:noFill/>
        </p:spPr>
        <p:txBody>
          <a:bodyPr wrap="none" lIns="91440" tIns="45720" rIns="91440" bIns="45720">
            <a:spAutoFit/>
          </a:bodyPr>
          <a:lstStyle/>
          <a:p>
            <a:pPr algn="ctr"/>
            <a:r>
              <a:rPr lang="ru-RU"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КЕДРОВЫЙ САД</a:t>
            </a:r>
            <a:endParaRPr lang="ru-RU"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5" name="TextBox 4"/>
          <p:cNvSpPr txBox="1"/>
          <p:nvPr/>
        </p:nvSpPr>
        <p:spPr>
          <a:xfrm>
            <a:off x="4798043" y="4592286"/>
            <a:ext cx="4089773" cy="1384995"/>
          </a:xfrm>
          <a:prstGeom prst="rect">
            <a:avLst/>
          </a:prstGeom>
          <a:noFill/>
        </p:spPr>
        <p:txBody>
          <a:bodyPr wrap="none" rtlCol="0">
            <a:spAutoFit/>
          </a:bodyPr>
          <a:lstStyle/>
          <a:p>
            <a:pPr algn="r"/>
            <a:r>
              <a:rPr lang="ru-RU" sz="2800" dirty="0" err="1" smtClean="0"/>
              <a:t>Зысь</a:t>
            </a:r>
            <a:r>
              <a:rPr lang="ru-RU" sz="2800" dirty="0" smtClean="0"/>
              <a:t> Елена </a:t>
            </a:r>
            <a:r>
              <a:rPr lang="ru-RU" sz="2800" dirty="0" err="1" smtClean="0"/>
              <a:t>Жановна</a:t>
            </a:r>
            <a:r>
              <a:rPr lang="ru-RU" sz="2800" dirty="0" smtClean="0"/>
              <a:t>, </a:t>
            </a:r>
          </a:p>
          <a:p>
            <a:pPr algn="r"/>
            <a:r>
              <a:rPr lang="ru-RU" sz="2800" dirty="0" smtClean="0"/>
              <a:t>учитель математики </a:t>
            </a:r>
          </a:p>
          <a:p>
            <a:pPr algn="r"/>
            <a:r>
              <a:rPr lang="ru-RU" sz="2800" dirty="0" smtClean="0"/>
              <a:t>МБОУ «</a:t>
            </a:r>
            <a:r>
              <a:rPr lang="ru-RU" sz="2800" dirty="0" err="1" smtClean="0"/>
              <a:t>Строевская</a:t>
            </a:r>
            <a:r>
              <a:rPr lang="ru-RU" sz="2800" dirty="0" smtClean="0"/>
              <a:t> СОШ»</a:t>
            </a:r>
            <a:endParaRPr lang="ru-RU" sz="2800" dirty="0"/>
          </a:p>
        </p:txBody>
      </p:sp>
      <p:sp>
        <p:nvSpPr>
          <p:cNvPr id="2" name="TextBox 1"/>
          <p:cNvSpPr txBox="1"/>
          <p:nvPr/>
        </p:nvSpPr>
        <p:spPr>
          <a:xfrm>
            <a:off x="166855" y="544324"/>
            <a:ext cx="8837997" cy="584775"/>
          </a:xfrm>
          <a:prstGeom prst="rect">
            <a:avLst/>
          </a:prstGeom>
          <a:noFill/>
        </p:spPr>
        <p:txBody>
          <a:bodyPr wrap="none" rtlCol="0">
            <a:spAutoFit/>
          </a:bodyPr>
          <a:lstStyle/>
          <a:p>
            <a:r>
              <a:rPr lang="ru-RU" sz="3200" dirty="0" smtClean="0"/>
              <a:t>Задача на развитие математической грамотности</a:t>
            </a:r>
            <a:endParaRPr lang="ru-RU" sz="3200" dirty="0"/>
          </a:p>
        </p:txBody>
      </p:sp>
    </p:spTree>
    <p:extLst>
      <p:ext uri="{BB962C8B-B14F-4D97-AF65-F5344CB8AC3E}">
        <p14:creationId xmlns:p14="http://schemas.microsoft.com/office/powerpoint/2010/main" val="1184464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D:\5 класс математика 180122\- ИДЕИ ДЛЯ ПРОЕКТОВ\Кедровый сад\3bYHm30FbTI.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5696" y="346966"/>
            <a:ext cx="4968552" cy="345638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6" name="TextBox 5"/>
          <p:cNvSpPr txBox="1"/>
          <p:nvPr/>
        </p:nvSpPr>
        <p:spPr>
          <a:xfrm>
            <a:off x="107504" y="3933056"/>
            <a:ext cx="8928992" cy="2862322"/>
          </a:xfrm>
          <a:prstGeom prst="rect">
            <a:avLst/>
          </a:prstGeom>
          <a:noFill/>
        </p:spPr>
        <p:txBody>
          <a:bodyPr wrap="square" rtlCol="0">
            <a:spAutoFit/>
          </a:bodyPr>
          <a:lstStyle/>
          <a:p>
            <a:r>
              <a:rPr lang="ru-RU" sz="2000" dirty="0"/>
              <a:t>Прочитайте текст и выполните задания</a:t>
            </a:r>
            <a:r>
              <a:rPr lang="ru-RU" sz="2000" dirty="0" smtClean="0"/>
              <a:t>.</a:t>
            </a:r>
          </a:p>
          <a:p>
            <a:endParaRPr lang="ru-RU" sz="2000" dirty="0"/>
          </a:p>
          <a:p>
            <a:r>
              <a:rPr lang="ru-RU" sz="2000" dirty="0" smtClean="0"/>
              <a:t>Поздней осенью 1888 года к берегу речки </a:t>
            </a:r>
            <a:r>
              <a:rPr lang="ru-RU" sz="2000" dirty="0" err="1" smtClean="0"/>
              <a:t>Лудонга</a:t>
            </a:r>
            <a:r>
              <a:rPr lang="ru-RU" sz="2000" dirty="0" smtClean="0"/>
              <a:t>, впадающей в один из протоков Северной Двины в 3 км от с. </a:t>
            </a:r>
            <a:r>
              <a:rPr lang="ru-RU" sz="2000" dirty="0" err="1" smtClean="0"/>
              <a:t>Черевково</a:t>
            </a:r>
            <a:r>
              <a:rPr lang="ru-RU" sz="2000" dirty="0" smtClean="0"/>
              <a:t>, причалил карбас с необычным грузом. В берестяных коробках вместе с комом земли были упакованы небольшие, с аршин, деревца с длинной темно - зелёной хвоей. Их осторожно, как грудных младенцев, выносили на берег. Так началась история знаменитого </a:t>
            </a:r>
            <a:r>
              <a:rPr lang="ru-RU" sz="2000" dirty="0" err="1" smtClean="0"/>
              <a:t>черевковского</a:t>
            </a:r>
            <a:r>
              <a:rPr lang="ru-RU" sz="2000" dirty="0" smtClean="0"/>
              <a:t> кедрового сада, заложенного крестьянином - опытником Фёдором Степановичем </a:t>
            </a:r>
            <a:r>
              <a:rPr lang="ru-RU" sz="2000" dirty="0" err="1" smtClean="0"/>
              <a:t>Мокеевым</a:t>
            </a:r>
            <a:endParaRPr lang="ru-RU" sz="2000" dirty="0"/>
          </a:p>
        </p:txBody>
      </p:sp>
    </p:spTree>
    <p:extLst>
      <p:ext uri="{BB962C8B-B14F-4D97-AF65-F5344CB8AC3E}">
        <p14:creationId xmlns:p14="http://schemas.microsoft.com/office/powerpoint/2010/main" val="29189119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D:\5 класс математика 180122\- ИДЕИ ДЛЯ ПРОЕКТОВ\Кедровый сад\UI-ieSGHGfw.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544" y="2924944"/>
            <a:ext cx="4798527" cy="352839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3" name="TextBox 2"/>
          <p:cNvSpPr txBox="1"/>
          <p:nvPr/>
        </p:nvSpPr>
        <p:spPr>
          <a:xfrm>
            <a:off x="179512" y="188640"/>
            <a:ext cx="8784976" cy="2554545"/>
          </a:xfrm>
          <a:prstGeom prst="rect">
            <a:avLst/>
          </a:prstGeom>
          <a:noFill/>
        </p:spPr>
        <p:txBody>
          <a:bodyPr wrap="square" rtlCol="0">
            <a:spAutoFit/>
          </a:bodyPr>
          <a:lstStyle/>
          <a:p>
            <a:r>
              <a:rPr lang="ru-RU" sz="2000" dirty="0"/>
              <a:t>Место для посадки оказалось удачным, большая часть саженцев прижилась. Работы по посадке выполняли местные крестьяне, специально нанятые для этой цели. Всю площадь мыса разметили на квадраты по две сажени. На углах квадратов выкопали небольшие ямы, дно их засыпали чёрной почвой, которую брали в пойме речки. Вокруг кедров по периметру посадили в два ряда липу, основную защитную породу, а также берёзу, тополь, ель, пихту. От реки сад был огорожен </a:t>
            </a:r>
            <a:r>
              <a:rPr lang="ru-RU" sz="2000" dirty="0" smtClean="0"/>
              <a:t>частоколом.</a:t>
            </a:r>
          </a:p>
          <a:p>
            <a:r>
              <a:rPr lang="ru-RU" sz="2000" dirty="0" smtClean="0"/>
              <a:t>На сегодняшний день от 100 кедров осталось чуть более 30. </a:t>
            </a:r>
            <a:endParaRPr lang="ru-RU" sz="2000" dirty="0"/>
          </a:p>
        </p:txBody>
      </p:sp>
      <p:sp>
        <p:nvSpPr>
          <p:cNvPr id="4" name="TextBox 3"/>
          <p:cNvSpPr txBox="1"/>
          <p:nvPr/>
        </p:nvSpPr>
        <p:spPr>
          <a:xfrm>
            <a:off x="5474225" y="2921038"/>
            <a:ext cx="3490264" cy="3785652"/>
          </a:xfrm>
          <a:prstGeom prst="rect">
            <a:avLst/>
          </a:prstGeom>
          <a:noFill/>
        </p:spPr>
        <p:txBody>
          <a:bodyPr wrap="square" rtlCol="0">
            <a:spAutoFit/>
          </a:bodyPr>
          <a:lstStyle/>
          <a:p>
            <a:r>
              <a:rPr lang="ru-RU" sz="2000" dirty="0"/>
              <a:t>В 1991 году </a:t>
            </a:r>
            <a:r>
              <a:rPr lang="ru-RU" sz="2000" dirty="0" err="1" smtClean="0"/>
              <a:t>Черевковская</a:t>
            </a:r>
            <a:r>
              <a:rPr lang="ru-RU" sz="2000" dirty="0" smtClean="0"/>
              <a:t> </a:t>
            </a:r>
            <a:r>
              <a:rPr lang="ru-RU" sz="2000" dirty="0"/>
              <a:t>роща под названием «Кедровый сад» площадью 0,5 га была отнесена к биосферным ботаническим памятникам природы местного значения. По площади и количеству старых кедров она является самой крупной (после </a:t>
            </a:r>
            <a:r>
              <a:rPr lang="ru-RU" sz="2000" dirty="0" err="1"/>
              <a:t>Коряжемской</a:t>
            </a:r>
            <a:r>
              <a:rPr lang="ru-RU" sz="2000" dirty="0"/>
              <a:t>) рощей в Архангельской области</a:t>
            </a:r>
            <a:r>
              <a:rPr lang="ru-RU" sz="2000" dirty="0" smtClean="0"/>
              <a:t>.</a:t>
            </a:r>
            <a:endParaRPr lang="ru-RU" sz="2000" dirty="0"/>
          </a:p>
        </p:txBody>
      </p:sp>
    </p:spTree>
    <p:extLst>
      <p:ext uri="{BB962C8B-B14F-4D97-AF65-F5344CB8AC3E}">
        <p14:creationId xmlns:p14="http://schemas.microsoft.com/office/powerpoint/2010/main" val="33166883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308" y="548680"/>
            <a:ext cx="4968553" cy="18836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0314" y="332656"/>
            <a:ext cx="3943686" cy="2664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921" y="3429000"/>
            <a:ext cx="5611247" cy="32979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0399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548680"/>
            <a:ext cx="5339130" cy="1728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159" y="581206"/>
            <a:ext cx="3135401" cy="34238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6088" y="3573016"/>
            <a:ext cx="5489603" cy="305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36125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23825"/>
            <a:ext cx="4032448" cy="3892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3546285"/>
            <a:ext cx="6029325" cy="3286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73403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3" y="116632"/>
            <a:ext cx="4267149" cy="3528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7050" y="3169609"/>
            <a:ext cx="6076950" cy="3667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24449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240</Words>
  <Application>Microsoft Office PowerPoint</Application>
  <PresentationFormat>Экран (4:3)</PresentationFormat>
  <Paragraphs>11</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Админ</dc:creator>
  <cp:lastModifiedBy>Админ</cp:lastModifiedBy>
  <cp:revision>5</cp:revision>
  <dcterms:created xsi:type="dcterms:W3CDTF">2022-03-04T17:43:50Z</dcterms:created>
  <dcterms:modified xsi:type="dcterms:W3CDTF">2022-09-22T13:45:10Z</dcterms:modified>
</cp:coreProperties>
</file>