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9" r:id="rId4"/>
    <p:sldId id="268" r:id="rId5"/>
    <p:sldId id="273" r:id="rId6"/>
    <p:sldId id="277" r:id="rId7"/>
    <p:sldId id="272" r:id="rId8"/>
    <p:sldId id="271" r:id="rId9"/>
    <p:sldId id="270" r:id="rId10"/>
    <p:sldId id="278" r:id="rId11"/>
    <p:sldId id="279" r:id="rId12"/>
    <p:sldId id="274" r:id="rId13"/>
    <p:sldId id="27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72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13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1415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849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4221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733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451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15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17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78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58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93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97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13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32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11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B7651-0C6C-4B52-BA74-948FBF46BF43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3F2CD1-FE32-40E4-8E9F-C0EF29ED60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98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96;&#1082;&#1072;&#1083;&#1072;%20&#1080;%20&#1074;&#1080;&#1076;%20&#1086;&#1094;&#1077;&#1085;&#1082;&#1080;%20&#1087;&#1088;&#1080;&#1083;&#1086;&#1078;&#1077;&#1085;&#1080;&#1077;%20&#1082;%20&#1076;&#1077;&#1083;&#1086;&#1074;&#1086;&#1081;%20&#1080;&#1075;&#1088;&#1077;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42;&#1072;&#1088;&#1080;&#1072;&#1085;&#1090;&#1099;%20&#1086;&#1094;&#1077;&#1085;&#1086;&#1095;&#1085;&#1099;&#1093;%20&#1090;&#1072;&#1073;&#1083;&#1080;&#1094;%20&#1087;&#1088;&#1080;&#1083;&#1086;&#1076;&#1077;&#1085;&#1080;&#1077;%20&#1082;%20&#1076;&#1077;&#1083;&#1086;&#1074;&#1086;&#1081;%20&#1080;&#1075;&#1088;&#1077;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64288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Деловая игра как современная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форма оценивания образовательных достижений учащихся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819645"/>
            <a:ext cx="8596668" cy="25348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Левченко Елен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Владимировна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учитель истории и обществознания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высшей квалификационной категории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МБОУ «Средняя школа № 21»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81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6689" y="277793"/>
            <a:ext cx="9410217" cy="63776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процессе оценивания происходит взаимодействие между учителем и обучающимся. 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Обучающийся: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получает навыки самооценки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учится систематизировать умения и навыки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развивает творческие навыки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 :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стимулирует творческую активность обучающегося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помогает определить потенциал их знаний и умений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способствует получению опыта социальных отношений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16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288"/>
            <a:ext cx="8596668" cy="88353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Трудности</a:t>
            </a:r>
            <a:endParaRPr lang="ru-RU" sz="4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99595"/>
            <a:ext cx="8596668" cy="5602147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оценивания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рейтинговой и накопительной системы оценивания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взаимооценку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могут повлиять  личностные отношения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недостаточно развитые навыки самооценки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время игры можно уйти в игру «заиграться»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игра может перерасти в дискуссию, в следствии чего могут быть нарушены критерии оценивания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формализованных критериев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недостаточный уровень подготовки обучающихся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большое количество обучающихся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2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409700"/>
            <a:ext cx="9239250" cy="40005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Деловая игра как форма оценки – это  не показатель знаний, а комплекс компетентностей (локальных результатов обучения)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4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184" y="2324100"/>
            <a:ext cx="8596668" cy="9525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Благодарю за внимание!</a:t>
            </a:r>
            <a:endParaRPr lang="ru-RU" sz="48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" y="0"/>
            <a:ext cx="992505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Деловая игра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условное воспроизведение, имитация, моделирование некой реальной деятельности, которую совместно осваивают участники игры.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Формы организации учебного взаимодействия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групповая, фронтальная, индивидуальная, парная.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Методы оценивания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самооценка, 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взаимооценка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оценка педагога-организатора.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15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Функции деловой игры: </a:t>
            </a:r>
            <a:endParaRPr lang="ru-RU" sz="4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6700" y="2114551"/>
            <a:ext cx="9277350" cy="3314699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Побудительная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Развивающая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Ситуационная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Функция самореализации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Информационная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1950"/>
            <a:ext cx="9048750" cy="93345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Этапы подготовки:</a:t>
            </a:r>
            <a:endParaRPr lang="ru-RU" sz="4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6700" y="1638300"/>
            <a:ext cx="9829800" cy="4857749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Определение целей и задач игры.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Написания сценария.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Подбор средств  обучения.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Разработка способов оценивания   </a:t>
            </a:r>
          </a:p>
          <a:p>
            <a:pPr lvl="0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результата.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Рефлексия.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71905"/>
            <a:ext cx="8596668" cy="8382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Цель деловой игры 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165912"/>
            <a:ext cx="9429750" cy="3054270"/>
          </a:xfrm>
        </p:spPr>
        <p:txBody>
          <a:bodyPr>
            <a:noAutofit/>
          </a:bodyPr>
          <a:lstStyle/>
          <a:p>
            <a:pPr marL="0" algn="just">
              <a:buFont typeface="Wingdings" pitchFamily="2" charset="2"/>
              <a:buChar char="v"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Сформулировать требования к оценочным средствам для поверки 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компетенций.</a:t>
            </a:r>
          </a:p>
          <a:p>
            <a:pPr marL="0" algn="just">
              <a:buFont typeface="Wingdings" pitchFamily="2" charset="2"/>
              <a:buChar char="v"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Мотивировать обучающихся на успех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717"/>
            <a:ext cx="8596668" cy="68676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Критерии оценки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942" y="1099595"/>
            <a:ext cx="9387068" cy="54285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Предметные: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способность решать учебно-познавательные и учебно-практические задачи, анализировать, сравнивать, высказывать собственное мнение.</a:t>
            </a:r>
          </a:p>
          <a:p>
            <a:pPr marL="0" indent="0" algn="just">
              <a:buNone/>
            </a:pPr>
            <a:r>
              <a:rPr lang="ru-RU" sz="2400" b="1" u="sng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Метапредметные</a:t>
            </a: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анализировать и управлять своей познавательной деятельностью, допускать существование разных точек зрения, приходить к общему решению, формулировать собственную позицию, проявлять активность, уметь выступать, уметь работать в группе.</a:t>
            </a:r>
          </a:p>
          <a:p>
            <a:pPr marL="0" indent="0" algn="just">
              <a:buNone/>
            </a:pP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Личностные: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принимать правила делового сотрудничества, проявлять заинтересованность не только в личном успехе, выражать положительное отношение к процессу, оценивать собственную учебную деятельность, толерантность.</a:t>
            </a:r>
          </a:p>
        </p:txBody>
      </p:sp>
    </p:spTree>
    <p:extLst>
      <p:ext uri="{BB962C8B-B14F-4D97-AF65-F5344CB8AC3E}">
        <p14:creationId xmlns:p14="http://schemas.microsoft.com/office/powerpoint/2010/main" val="34777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76450"/>
            <a:ext cx="8596668" cy="100965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Шкала и вид оценки 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1</a:t>
            </a:r>
            <a:endParaRPr lang="ru-RU" sz="4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97155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Форма фиксации оценки 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1</a:t>
            </a:r>
            <a:endParaRPr lang="ru-RU" sz="4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90600"/>
            <a:ext cx="8953500" cy="5619749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лист индивидуального  </a:t>
            </a:r>
          </a:p>
          <a:p>
            <a:pPr lvl="0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достижения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оценочная карта группы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таблица результативности </a:t>
            </a:r>
          </a:p>
          <a:p>
            <a:pPr lvl="0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игры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продукт творчества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аудиозаписи, фото работы, 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рисунки, презентации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84" y="-76200"/>
            <a:ext cx="9000066" cy="7239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Эффективность оценивания</a:t>
            </a:r>
            <a:endParaRPr lang="ru-RU" sz="4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28700"/>
            <a:ext cx="9601200" cy="5829299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43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Применяется в основной и старшей школе, в основном на этапе обобщения и систематизации материала.</a:t>
            </a:r>
          </a:p>
          <a:p>
            <a:pPr marL="0" indent="0" algn="just">
              <a:buNone/>
            </a:pPr>
            <a:endParaRPr lang="ru-RU" sz="40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Позволяет оценить планируемые результаты обучения: предметные, личностные, </a:t>
            </a:r>
            <a:r>
              <a:rPr lang="ru-RU" sz="40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ru-RU" sz="43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</TotalTime>
  <Words>392</Words>
  <Application>Microsoft Office PowerPoint</Application>
  <PresentationFormat>Широкоэкранный</PresentationFormat>
  <Paragraphs>67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Грань</vt:lpstr>
      <vt:lpstr>Деловая игра как современная форма оценивания образовательных достижений учащихся</vt:lpstr>
      <vt:lpstr>Презентация PowerPoint</vt:lpstr>
      <vt:lpstr>Функции деловой игры: </vt:lpstr>
      <vt:lpstr>Этапы подготовки:</vt:lpstr>
      <vt:lpstr>Цель деловой игры </vt:lpstr>
      <vt:lpstr>Критерии оценки</vt:lpstr>
      <vt:lpstr>Шкала и вид оценки 1</vt:lpstr>
      <vt:lpstr>Форма фиксации оценки 1</vt:lpstr>
      <vt:lpstr>Эффективность оценивания</vt:lpstr>
      <vt:lpstr>Презентация PowerPoint</vt:lpstr>
      <vt:lpstr>Трудности</vt:lpstr>
      <vt:lpstr>Деловая игра как форма оценки – это  не показатель знаний, а комплекс компетентностей (локальных результатов обучения) 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СОВРЕМЕННЫЕ  ФОРМЫ ОЦЕНИВАНИЯ ОБРАЗОВАТЕЛЬНЫХ ДОСТИЖЕНИЙ УЧАЩИХСЯ</dc:title>
  <dc:creator>систем</dc:creator>
  <cp:lastModifiedBy>Константин</cp:lastModifiedBy>
  <cp:revision>19</cp:revision>
  <dcterms:created xsi:type="dcterms:W3CDTF">2014-11-06T10:04:24Z</dcterms:created>
  <dcterms:modified xsi:type="dcterms:W3CDTF">2015-02-14T18:31:04Z</dcterms:modified>
</cp:coreProperties>
</file>