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3125" autoAdjust="0"/>
  </p:normalViewPr>
  <p:slideViewPr>
    <p:cSldViewPr snapToGrid="0">
      <p:cViewPr varScale="1">
        <p:scale>
          <a:sx n="51" d="100"/>
          <a:sy n="51" d="100"/>
        </p:scale>
        <p:origin x="18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4110B-D38E-4172-8463-6D5C69B28D2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DA7A9-F567-4A03-975D-2DC55735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7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A7A9-F567-4A03-975D-2DC55735F8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5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13992" y="3429000"/>
            <a:ext cx="683000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                       </a:t>
            </a:r>
          </a:p>
          <a:p>
            <a:r>
              <a:rPr lang="ru-R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</a:t>
            </a:r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                Выполнили:</a:t>
            </a:r>
          </a:p>
          <a:p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                            </a:t>
            </a:r>
            <a:r>
              <a:rPr lang="ru-RU" sz="2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Бобарыкин</a:t>
            </a:r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Андрей,</a:t>
            </a:r>
          </a:p>
          <a:p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                            Королёва Дарья,</a:t>
            </a:r>
          </a:p>
          <a:p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                     учащиеся 8 класса</a:t>
            </a:r>
          </a:p>
          <a:p>
            <a:r>
              <a:rPr lang="ru-RU" sz="2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    АНОО Православная гимназия имени   </a:t>
            </a:r>
          </a:p>
          <a:p>
            <a:r>
              <a:rPr lang="ru-RU" sz="20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</a:t>
            </a:r>
            <a:r>
              <a:rPr lang="ru-RU" sz="2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   преподобного Сергия Радонежского</a:t>
            </a:r>
          </a:p>
          <a:p>
            <a:endParaRPr lang="ru-RU" sz="2000" b="1" i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  <a:p>
            <a:r>
              <a:rPr lang="ru-RU" sz="2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2018 г</a:t>
            </a:r>
          </a:p>
          <a:p>
            <a:r>
              <a:rPr lang="ru-RU" sz="2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г. Сергиев Посад</a:t>
            </a:r>
          </a:p>
          <a:p>
            <a:endParaRPr lang="ru-RU" sz="4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  <a:p>
            <a:endParaRPr lang="ru-RU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  <a:p>
            <a:endParaRPr lang="ru-RU" sz="4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41176" y="1660848"/>
            <a:ext cx="5676743" cy="227666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Ботаники       с </a:t>
            </a:r>
            <a:r>
              <a:rPr lang="ru-RU" sz="5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гальванометром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/>
            </a:r>
            <a:b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0"/>
            <a:ext cx="8511289" cy="11445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Заключение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22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7" y="1943497"/>
            <a:ext cx="3116425" cy="4115593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47" y="1570735"/>
            <a:ext cx="5331281" cy="501667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mtClean="0"/>
              <a:t>               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мы попытались найти объяснение простому физическому эксперименту - обнаружение электрических явлений в растениях. Объяснение это, как оказалось, отнюдь не является простым. «Заглянув» во внутрь растительной клетки, мы обнаружили сложнейшие процессы, которые там происходят, и убедились сколько интересного и важного пока сокрыто от нас. 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"/>
            <a:ext cx="8228748" cy="11191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</a:t>
            </a:r>
            <a:r>
              <a:rPr lang="ru-RU" sz="49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Луиджи</a:t>
            </a:r>
            <a:r>
              <a:rPr lang="ru-RU" sz="4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Гальвани</a:t>
            </a:r>
            <a:endParaRPr lang="ru-RU" sz="4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28649" y="1557127"/>
            <a:ext cx="4393727" cy="46198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анатомии Болонского университета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Луиджи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прикоснулся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отпрепарированной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мышцей лягушки к холодным перилам балкона и обнаружил, что она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дергается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9" y="1657352"/>
            <a:ext cx="3125338" cy="4351338"/>
          </a:xfr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227701"/>
            <a:ext cx="8310635" cy="11017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Опыты В.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Битнера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Ж.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Лёба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1557338"/>
            <a:ext cx="3825551" cy="491810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34" y="1557126"/>
            <a:ext cx="4105224" cy="4918319"/>
          </a:xfrm>
        </p:spPr>
      </p:pic>
      <p:sp>
        <p:nvSpPr>
          <p:cNvPr id="7" name="Прямоугольник 6"/>
          <p:cNvSpPr/>
          <p:nvPr/>
        </p:nvSpPr>
        <p:spPr>
          <a:xfrm>
            <a:off x="31122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9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906" y="-184666"/>
            <a:ext cx="964490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0"/>
            <a:ext cx="8310635" cy="9689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Опыты с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мультиметром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00" y="1329425"/>
            <a:ext cx="4444317" cy="4847538"/>
          </a:xfrm>
        </p:spPr>
      </p:pic>
      <p:sp>
        <p:nvSpPr>
          <p:cNvPr id="7" name="Прямоугольник 6"/>
          <p:cNvSpPr/>
          <p:nvPr/>
        </p:nvSpPr>
        <p:spPr>
          <a:xfrm>
            <a:off x="31122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18" y="1328738"/>
            <a:ext cx="4124130" cy="4848225"/>
          </a:xfrm>
        </p:spPr>
      </p:pic>
    </p:spTree>
    <p:extLst>
      <p:ext uri="{BB962C8B-B14F-4D97-AF65-F5344CB8AC3E}">
        <p14:creationId xmlns:p14="http://schemas.microsoft.com/office/powerpoint/2010/main" val="2956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906" y="-184666"/>
            <a:ext cx="964490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0"/>
            <a:ext cx="8310635" cy="9689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Опыты с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мультиметром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22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46" y="1265528"/>
            <a:ext cx="3443287" cy="4591050"/>
          </a:xfrm>
        </p:spPr>
      </p:pic>
      <p:pic>
        <p:nvPicPr>
          <p:cNvPr id="1026" name="Picture 2" descr="https://sun1-16.userapi.com/c824501/v824501913/f7080/aACTQ7zY9G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3" y="1586204"/>
            <a:ext cx="3582955" cy="459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5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227701"/>
            <a:ext cx="8310635" cy="11017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Опыты с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мультиметром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6" y="1528680"/>
            <a:ext cx="3952751" cy="5130065"/>
          </a:xfrm>
        </p:spPr>
      </p:pic>
      <p:sp>
        <p:nvSpPr>
          <p:cNvPr id="7" name="Прямоугольник 6"/>
          <p:cNvSpPr/>
          <p:nvPr/>
        </p:nvSpPr>
        <p:spPr>
          <a:xfrm>
            <a:off x="31122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889603" cy="4861778"/>
          </a:xfrm>
        </p:spPr>
      </p:pic>
    </p:spTree>
    <p:extLst>
      <p:ext uri="{BB962C8B-B14F-4D97-AF65-F5344CB8AC3E}">
        <p14:creationId xmlns:p14="http://schemas.microsoft.com/office/powerpoint/2010/main" val="20927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227701"/>
            <a:ext cx="8310635" cy="11017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Опыты с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мультиметром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22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3332087" cy="4351338"/>
          </a:xfrm>
        </p:spPr>
      </p:pic>
    </p:spTree>
    <p:extLst>
      <p:ext uri="{BB962C8B-B14F-4D97-AF65-F5344CB8AC3E}">
        <p14:creationId xmlns:p14="http://schemas.microsoft.com/office/powerpoint/2010/main" val="18138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178893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224" y="178894"/>
            <a:ext cx="9139938" cy="11023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Поверхностный аппарат 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клетки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22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"/>
          <a:stretch/>
        </p:blipFill>
        <p:spPr>
          <a:xfrm>
            <a:off x="864794" y="1524539"/>
            <a:ext cx="7740346" cy="5162909"/>
          </a:xfr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4150001" y="1623527"/>
            <a:ext cx="393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стенка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224" y="2090058"/>
            <a:ext cx="4915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3478" y="4478694"/>
            <a:ext cx="236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Липиды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0253" y="3023118"/>
            <a:ext cx="19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Липиды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4735" y="3023118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5035" y="4109362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39511" y="5424950"/>
            <a:ext cx="245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88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497812"/>
            <a:ext cx="8511289" cy="10729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Натриевые и калиевые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каналы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22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22302" y="2239347"/>
            <a:ext cx="3522897" cy="41925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белка открываются каналы, по которым осуществляется перенос ионов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32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1" y="1825625"/>
            <a:ext cx="5617041" cy="4351338"/>
          </a:xfrm>
        </p:spPr>
      </p:pic>
    </p:spTree>
    <p:extLst>
      <p:ext uri="{BB962C8B-B14F-4D97-AF65-F5344CB8AC3E}">
        <p14:creationId xmlns:p14="http://schemas.microsoft.com/office/powerpoint/2010/main" val="14408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182</Words>
  <Application>Microsoft Office PowerPoint</Application>
  <PresentationFormat>Экран (4:3)</PresentationFormat>
  <Paragraphs>40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Optima</vt:lpstr>
      <vt:lpstr>Times New Roman</vt:lpstr>
      <vt:lpstr>Тема Office</vt:lpstr>
      <vt:lpstr> Ботаники       с гальванометром </vt:lpstr>
      <vt:lpstr>         Опыты Луиджи Гальвани</vt:lpstr>
      <vt:lpstr>         Опыты В. Битнера и Ж. Лёба</vt:lpstr>
      <vt:lpstr>       Опыты с мультиметром</vt:lpstr>
      <vt:lpstr>       Опыты с мультиметром</vt:lpstr>
      <vt:lpstr>       Опыты с мультиметром</vt:lpstr>
      <vt:lpstr>       Опыты с мультиметром</vt:lpstr>
      <vt:lpstr>               Поверхностный аппарат                                 клетки</vt:lpstr>
      <vt:lpstr>            Натриевые и калиевые                       каналы</vt:lpstr>
      <vt:lpstr>                                                    Заключение            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Tom</cp:lastModifiedBy>
  <cp:revision>54</cp:revision>
  <dcterms:created xsi:type="dcterms:W3CDTF">2013-11-19T05:52:05Z</dcterms:created>
  <dcterms:modified xsi:type="dcterms:W3CDTF">2018-03-22T20:38:37Z</dcterms:modified>
</cp:coreProperties>
</file>