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CAFE1-1827-4BC6-9701-0D37D93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Sports &amp; Hobbies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628AB3-0713-4DBC-9867-EED5B731D2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Starlight 5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5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7CF01-D888-4622-9D7F-8A3FF40C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Guess a hobby or a sport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2466A-7D2C-4100-A86F-68F5E612C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672" y="3187937"/>
            <a:ext cx="7097085" cy="20037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Writing </a:t>
            </a:r>
          </a:p>
          <a:p>
            <a:pPr algn="ctr"/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CE3D56-16A1-40C1-873E-5F77BD83C8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960" b="696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7CF01-D888-4622-9D7F-8A3FF40C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Guess a hobby or a sport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2466A-7D2C-4100-A86F-68F5E612C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672" y="3187937"/>
            <a:ext cx="7097085" cy="20037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Woodwork </a:t>
            </a:r>
          </a:p>
          <a:p>
            <a:pPr algn="ctr"/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E20DF3-A275-4B56-B76F-DDA92F0E9C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945" b="794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7CF01-D888-4622-9D7F-8A3FF40C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Guess a hobby or a sport 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DAF318-8E4C-43B2-A66A-F82EE52F1F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24" r="1242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BCD2466A-7D2C-4100-A86F-68F5E612C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672" y="3187937"/>
            <a:ext cx="7097085" cy="200374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Playing computer games </a:t>
            </a:r>
            <a:endParaRPr lang="ru-RU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7CF01-D888-4622-9D7F-8A3FF40C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Guess a hobby or a sport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2466A-7D2C-4100-A86F-68F5E612C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4892" y="3221493"/>
            <a:ext cx="7097085" cy="20037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Playing music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45BF15-3BC0-482B-99EE-C7856168C1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43" b="64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7CF01-D888-4622-9D7F-8A3FF40C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Guess a hobby or a sport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2466A-7D2C-4100-A86F-68F5E612C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672" y="3187937"/>
            <a:ext cx="7097085" cy="20037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Reading 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6AE060-C1C9-4806-A0C4-943E2B775A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906" b="12906"/>
          <a:stretch>
            <a:fillRect/>
          </a:stretch>
        </p:blipFill>
        <p:spPr>
          <a:xfrm>
            <a:off x="8090833" y="1129513"/>
            <a:ext cx="2791171" cy="38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2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7CF01-D888-4622-9D7F-8A3FF40C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Guess a hobby or a sport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2466A-7D2C-4100-A86F-68F5E612C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672" y="3187937"/>
            <a:ext cx="7097085" cy="20037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Drawing  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E37E4-8231-40F0-8B02-A64356AC03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532" b="753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7CF01-D888-4622-9D7F-8A3FF40C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Guess a hobby or a sport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2466A-7D2C-4100-A86F-68F5E612C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672" y="3187937"/>
            <a:ext cx="7097085" cy="20037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Photography 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1C7741-4E00-419E-A617-984EB99247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87" r="568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7CF01-D888-4622-9D7F-8A3FF40C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Guess a hobby or a sport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2466A-7D2C-4100-A86F-68F5E612C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672" y="3187937"/>
            <a:ext cx="7097085" cy="20037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Horse riding  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12FF1A-2714-46DE-BCF2-C7D1BFBA48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43" r="274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7CF01-D888-4622-9D7F-8A3FF40C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Guess a hobby or a sport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2466A-7D2C-4100-A86F-68F5E612C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672" y="3187937"/>
            <a:ext cx="7097085" cy="20037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Volleyball</a:t>
            </a:r>
          </a:p>
          <a:p>
            <a:pPr algn="ctr"/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CEBD4-75A2-4983-9513-5A64F08A39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01" r="200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7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7CF01-D888-4622-9D7F-8A3FF40C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Guess a hobby or a sport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2466A-7D2C-4100-A86F-68F5E612C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672" y="3187937"/>
            <a:ext cx="7097085" cy="20037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Cycling </a:t>
            </a:r>
          </a:p>
          <a:p>
            <a:pPr algn="ctr"/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04948-705E-42AD-9BA1-06871A0375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677" b="3677"/>
          <a:stretch>
            <a:fillRect/>
          </a:stretch>
        </p:blipFill>
        <p:spPr>
          <a:xfrm>
            <a:off x="8166334" y="1051963"/>
            <a:ext cx="2791171" cy="38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</TotalTime>
  <Words>79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Palatino Linotype</vt:lpstr>
      <vt:lpstr>Галерея</vt:lpstr>
      <vt:lpstr>Sports &amp; Hobbies</vt:lpstr>
      <vt:lpstr>Guess a hobby or a sport </vt:lpstr>
      <vt:lpstr>Guess a hobby or a sport </vt:lpstr>
      <vt:lpstr>Guess a hobby or a sport </vt:lpstr>
      <vt:lpstr>Guess a hobby or a sport </vt:lpstr>
      <vt:lpstr>Guess a hobby or a sport </vt:lpstr>
      <vt:lpstr>Guess a hobby or a sport </vt:lpstr>
      <vt:lpstr>Guess a hobby or a sport </vt:lpstr>
      <vt:lpstr>Guess a hobby or a sport </vt:lpstr>
      <vt:lpstr>Guess a hobby or a sport </vt:lpstr>
      <vt:lpstr>Guess a hobby or a sport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&amp; Hobbies</dc:title>
  <dc:creator>Lena</dc:creator>
  <cp:lastModifiedBy>Lena</cp:lastModifiedBy>
  <cp:revision>3</cp:revision>
  <dcterms:created xsi:type="dcterms:W3CDTF">2021-09-06T15:12:00Z</dcterms:created>
  <dcterms:modified xsi:type="dcterms:W3CDTF">2021-09-06T15:30:09Z</dcterms:modified>
</cp:coreProperties>
</file>