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55C20-2FB1-4DBA-B27D-B59FCCD7ABF2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A759F-12CA-422A-8778-EA23D0C5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9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759F-12CA-422A-8778-EA23D0C518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2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D4232A-7B61-5745-A0FE-5C445CCEF3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Проект «наш центр природы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D99B7B-F765-4F44-A8DE-83539DBD9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3164423"/>
          </a:xfrm>
        </p:spPr>
        <p:txBody>
          <a:bodyPr>
            <a:normAutofit/>
          </a:bodyPr>
          <a:lstStyle/>
          <a:p>
            <a:pPr algn="r"/>
            <a:r>
              <a:rPr lang="ru-RU"/>
              <a:t>Средняя группа FUNNY KIDS</a:t>
            </a:r>
          </a:p>
          <a:p>
            <a:pPr algn="r"/>
            <a:r>
              <a:rPr lang="ru-RU"/>
              <a:t>Воспитатели:</a:t>
            </a:r>
          </a:p>
          <a:p>
            <a:pPr algn="r"/>
            <a:r>
              <a:rPr lang="ru-RU"/>
              <a:t>Мингазова А.С.</a:t>
            </a:r>
          </a:p>
          <a:p>
            <a:pPr algn="r"/>
            <a:r>
              <a:rPr lang="ru-RU"/>
              <a:t>Арифуллина Н.К.</a:t>
            </a:r>
          </a:p>
          <a:p>
            <a:endParaRPr lang="ru-RU"/>
          </a:p>
          <a:p>
            <a:pPr algn="ctr"/>
            <a:r>
              <a:rPr lang="ru-RU"/>
              <a:t>Гаоу «Школа иннополис»</a:t>
            </a:r>
          </a:p>
        </p:txBody>
      </p:sp>
    </p:spTree>
    <p:extLst>
      <p:ext uri="{BB962C8B-B14F-4D97-AF65-F5344CB8AC3E}">
        <p14:creationId xmlns:p14="http://schemas.microsoft.com/office/powerpoint/2010/main" val="417488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CBADAE-98DC-824E-AD22-FDAADA5B1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295399"/>
            <a:ext cx="4648199" cy="556260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Программное </a:t>
            </a:r>
            <a:r>
              <a:rPr lang="ru-RU" sz="2000" b="1" dirty="0"/>
              <a:t>содержание: </a:t>
            </a:r>
            <a:r>
              <a:rPr lang="ru-RU" sz="2000" dirty="0"/>
              <a:t>развитие длительной, целенаправленной воздушной струи. Выполнение дыхательных упражнений, закрепление сенсорных эталонов, воспитание усидчивости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Ход игры: </a:t>
            </a:r>
            <a:r>
              <a:rPr lang="ru-RU" sz="2000" dirty="0"/>
              <a:t>детям предлагается подуть на рыбок в аквариуме (на всех вместе или на одну конкретную).</a:t>
            </a:r>
            <a:br>
              <a:rPr lang="ru-RU" sz="2000" dirty="0"/>
            </a:br>
            <a:r>
              <a:rPr lang="ru-RU" sz="2000" dirty="0"/>
              <a:t>Необходимо следить, чтобы ребёнок при Дутье,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поднимал плечи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не Дул в щёки.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2EFD3A64-4FF0-B746-8644-83BBFCDDA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5929" y="1752600"/>
            <a:ext cx="6343671" cy="4800600"/>
          </a:xfr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066800" y="762000"/>
            <a:ext cx="1097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ДИДАКТИЧЕСКАЯ ИГРА «АКВАРИУМ»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0060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F0FE99-1597-924E-8FF6-52F04119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143000" y="85117"/>
            <a:ext cx="6553200" cy="4410682"/>
          </a:xfrm>
        </p:spPr>
        <p:txBody>
          <a:bodyPr>
            <a:normAutofit/>
          </a:bodyPr>
          <a:lstStyle/>
          <a:p>
            <a:r>
              <a:rPr lang="ru-RU" sz="4400" b="1" dirty="0"/>
              <a:t>Атрибут уголка природы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«</a:t>
            </a:r>
            <a:r>
              <a:rPr lang="ru-RU" sz="4400" b="1" dirty="0"/>
              <a:t>сезонное дерево</a:t>
            </a:r>
            <a:r>
              <a:rPr lang="ru-RU" sz="4400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>Педагогическая идея изготовления дидактического </a:t>
            </a:r>
            <a:r>
              <a:rPr lang="ru-RU" sz="2200" dirty="0" err="1" smtClean="0"/>
              <a:t>ПособИЯ</a:t>
            </a:r>
            <a:r>
              <a:rPr lang="ru-RU" sz="2200" dirty="0" smtClean="0"/>
              <a:t> </a:t>
            </a:r>
            <a:r>
              <a:rPr lang="ru-RU" sz="2200" dirty="0"/>
              <a:t>состоит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 smtClean="0"/>
              <a:t>ЕГО использовании как </a:t>
            </a:r>
            <a:r>
              <a:rPr lang="ru-RU" sz="2200" dirty="0"/>
              <a:t>средство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при </a:t>
            </a:r>
            <a:r>
              <a:rPr lang="ru-RU" sz="2200" dirty="0"/>
              <a:t>ознакомлении с сезонными изменениями в природе И временами года.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935C9C2-C700-7B4F-A075-2C171F2E8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800" y="304800"/>
            <a:ext cx="3656669" cy="6451741"/>
          </a:xfr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138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53</Words>
  <Application>Microsoft Office PowerPoint</Application>
  <PresentationFormat>Произвольный</PresentationFormat>
  <Paragraphs>11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Контур</vt:lpstr>
      <vt:lpstr>Проект «наш центр природы»</vt:lpstr>
      <vt:lpstr>Программное содержание: развитие длительной, целенаправленной воздушной струи. Выполнение дыхательных упражнений, закрепление сенсорных эталонов, воспитание усидчивости.  Ход игры: детям предлагается подуть на рыбок в аквариуме (на всех вместе или на одну конкретную). Необходимо следить, чтобы ребёнок при Дутье,  не поднимал плечи  и не Дул в щёки.</vt:lpstr>
      <vt:lpstr>Атрибут уголка природы  «сезонное дерево»  Педагогическая идея изготовления дидактического ПособИЯ состоит  в ЕГО использовании как средство  при ознакомлении с сезонными изменениями в природе И временами года.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«наш центр природы».</dc:title>
  <dc:creator>Александра Мингазова</dc:creator>
  <cp:lastModifiedBy>Надежда</cp:lastModifiedBy>
  <cp:revision>5</cp:revision>
  <dcterms:created xsi:type="dcterms:W3CDTF">2022-10-05T06:54:57Z</dcterms:created>
  <dcterms:modified xsi:type="dcterms:W3CDTF">2022-10-11T12:51:23Z</dcterms:modified>
</cp:coreProperties>
</file>