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60" r:id="rId7"/>
    <p:sldId id="257" r:id="rId8"/>
    <p:sldId id="258" r:id="rId9"/>
    <p:sldId id="259" r:id="rId1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647264438" val="982" revOS="4"/>
      <pr:smFileRevision xmlns:pr="smNativeData" dt="1647264438" val="0"/>
      <pr:guideOptions xmlns:pr="smNativeData" dt="1647264438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99" d="100"/>
          <a:sy n="99" d="100"/>
        </p:scale>
        <p:origin x="1105" y="211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>
      <p:cViewPr>
        <p:scale>
          <a:sx n="99" d="100"/>
          <a:sy n="99" d="100"/>
        </p:scale>
        <p:origin x="1105" y="21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w0AAAg0AAAmFgAAEAAAACYAAAAIAAAAAQAAAAAAAAA=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zb2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ru-ru">
                <a:solidFill>
                  <a:srgbClr val="8C8C8C"/>
                </a:solidFill>
              </a:defRPr>
            </a:lvl1pPr>
            <a:lvl2pPr marL="457200" indent="0" algn="ctr">
              <a:buNone/>
              <a:defRPr lang="ru-ru">
                <a:solidFill>
                  <a:srgbClr val="8C8C8C"/>
                </a:solidFill>
              </a:defRPr>
            </a:lvl2pPr>
            <a:lvl3pPr marL="914400" indent="0" algn="ctr">
              <a:buNone/>
              <a:defRPr lang="ru-ru">
                <a:solidFill>
                  <a:srgbClr val="8C8C8C"/>
                </a:solidFill>
              </a:defRPr>
            </a:lvl3pPr>
            <a:lvl4pPr marL="1371600" indent="0" algn="ctr">
              <a:buNone/>
              <a:defRPr lang="ru-ru">
                <a:solidFill>
                  <a:srgbClr val="8C8C8C"/>
                </a:solidFill>
              </a:defRPr>
            </a:lvl4pPr>
            <a:lvl5pPr marL="1828800" indent="0" algn="ctr">
              <a:buNone/>
              <a:defRPr lang="ru-ru">
                <a:solidFill>
                  <a:srgbClr val="8C8C8C"/>
                </a:solidFill>
              </a:defRPr>
            </a:lvl5pPr>
            <a:lvl6pPr marL="2286000" indent="0" algn="ctr">
              <a:buNone/>
              <a:defRPr lang="ru-ru">
                <a:solidFill>
                  <a:srgbClr val="8C8C8C"/>
                </a:solidFill>
              </a:defRPr>
            </a:lvl6pPr>
            <a:lvl7pPr marL="2743200" indent="0" algn="ctr">
              <a:buNone/>
              <a:defRPr lang="ru-ru">
                <a:solidFill>
                  <a:srgbClr val="8C8C8C"/>
                </a:solidFill>
              </a:defRPr>
            </a:lvl7pPr>
            <a:lvl8pPr marL="3200400" indent="0" algn="ctr">
              <a:buNone/>
              <a:defRPr lang="ru-ru">
                <a:solidFill>
                  <a:srgbClr val="8C8C8C"/>
                </a:solidFill>
              </a:defRPr>
            </a:lvl8pPr>
            <a:lvl9pPr marL="3657600" indent="0" algn="ctr">
              <a:buNone/>
              <a:defRPr lang="ru-ru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9955-1BD8-DA6F-9637-ED3AD77960B8}" type="datetime1">
              <a:t>12.03.2022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E854-1AD8-DA1E-9637-EC4BA67960B9}" type="slidenum"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C377-39D8-DA35-9637-CF608D79609A}" type="datetime1">
              <a:t>12.03.2022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DFBB-F5D8-DA29-9637-037C91796056}" type="slidenum"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Q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955"/>
            <a:ext cx="2057400" cy="585152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NgnAACwJQAAEAAAACYAAAAIAAAAAwAAAAAAAAA="/>
              </a:ext>
            </a:extLst>
          </p:cNvSpPr>
          <p:nvPr>
            <p:ph idx="1"/>
          </p:nvPr>
        </p:nvSpPr>
        <p:spPr>
          <a:xfrm>
            <a:off x="457200" y="274955"/>
            <a:ext cx="6019800" cy="585152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D458-16D8-DA22-9637-E0779A7960B5}" type="datetime1">
              <a:t>12.03.2022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C483-CDD8-DA32-9637-3B678A79606E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F05A-14D8-DA06-9637-E253BE7960B7}" type="datetime1">
              <a:t>12.03.2022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992B-65D8-DA6F-9637-933AD77960C6}" type="slidenum"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4000" b="1" cap="all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 cap="all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tkIvYh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hEAAEI0AAAcGwAAEAAAACYAAAAIAAAAgYAAAAAAAAA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000">
                <a:solidFill>
                  <a:srgbClr val="8C8C8C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FCC2-8CD8-DA0A-9637-7A5FB279602F}" type="datetime1">
              <a:t>12.03.2022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FA2A-64D8-DA0C-9637-9259B47960C7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lang="ru-ru" sz="2800"/>
            </a:lvl1pPr>
            <a:lvl2pPr>
              <a:defRPr lang="ru-ru" sz="2400"/>
            </a:lvl2pPr>
            <a:lvl3pPr>
              <a:defRPr lang="ru-ru" sz="2000"/>
            </a:lvl3pPr>
            <a:lvl4pPr>
              <a:defRPr lang="ru-ru" sz="1800"/>
            </a:lvl4pPr>
            <a:lvl5pPr>
              <a:defRPr lang="ru-ru" sz="1800"/>
            </a:lvl5pPr>
            <a:lvl6pPr>
              <a:defRPr lang="ru-ru" sz="1800"/>
            </a:lvl6pPr>
            <a:lvl7pPr>
              <a:defRPr lang="ru-ru" sz="1800"/>
            </a:lvl7pPr>
            <a:lvl8pPr>
              <a:defRPr lang="ru-ru" sz="1800"/>
            </a:lvl8pPr>
            <a:lvl9pPr>
              <a:defRPr lang="ru-ru" sz="18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Y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lang="ru-ru" sz="2800"/>
            </a:lvl1pPr>
            <a:lvl2pPr>
              <a:defRPr lang="ru-ru" sz="2400"/>
            </a:lvl2pPr>
            <a:lvl3pPr>
              <a:defRPr lang="ru-ru" sz="2000"/>
            </a:lvl3pPr>
            <a:lvl4pPr>
              <a:defRPr lang="ru-ru" sz="1800"/>
            </a:lvl4pPr>
            <a:lvl5pPr>
              <a:defRPr lang="ru-ru" sz="1800"/>
            </a:lvl5pPr>
            <a:lvl6pPr>
              <a:defRPr lang="ru-ru" sz="1800"/>
            </a:lvl6pPr>
            <a:lvl7pPr>
              <a:defRPr lang="ru-ru" sz="1800"/>
            </a:lvl7pPr>
            <a:lvl8pPr>
              <a:defRPr lang="ru-ru" sz="1800"/>
            </a:lvl8pPr>
            <a:lvl9pPr>
              <a:defRPr lang="ru-ru" sz="18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C67A-34D8-DA30-9637-C26588796097}" type="datetime1">
              <a:t>12.03.2022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A4C4-8AD8-DA52-9637-7C07EA796029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tkIvYh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gkAAKsbAABhDQAAEAAAACYAAAAIAAAAgYAAAAAAAAA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sbAACwJQAAEAAAACYAAAAIAAAAAYAAAAAAAAA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ru-ru" sz="2400"/>
            </a:lvl1pPr>
            <a:lvl2pPr>
              <a:defRPr lang="ru-ru" sz="2000"/>
            </a:lvl2pPr>
            <a:lvl3pPr>
              <a:defRPr lang="ru-ru" sz="1800"/>
            </a:lvl3pPr>
            <a:lvl4pPr>
              <a:defRPr lang="ru-ru" sz="1600"/>
            </a:lvl4pPr>
            <a:lvl5pPr>
              <a:defRPr lang="ru-ru" sz="1600"/>
            </a:lvl5pPr>
            <a:lvl6pPr>
              <a:defRPr lang="ru-ru" sz="1600"/>
            </a:lvl6pPr>
            <a:lvl7pPr>
              <a:defRPr lang="ru-ru" sz="1600"/>
            </a:lvl7pPr>
            <a:lvl8pPr>
              <a:defRPr lang="ru-ru" sz="1600"/>
            </a:lvl8pPr>
            <a:lvl9pPr>
              <a:defRPr lang="ru-ru" sz="16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val="SMDATA_13_tkIvYh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cgkAAHA1AABhDQAAEAAAACYAAAAIAAAAgYAAAAAAAAA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YQ0AAHA1AACwJQAAEAAAACYAAAAIAAAAAYAAAAAAAAA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ru-ru" sz="2400"/>
            </a:lvl1pPr>
            <a:lvl2pPr>
              <a:defRPr lang="ru-ru" sz="2000"/>
            </a:lvl2pPr>
            <a:lvl3pPr>
              <a:defRPr lang="ru-ru" sz="1800"/>
            </a:lvl3pPr>
            <a:lvl4pPr>
              <a:defRPr lang="ru-ru" sz="1600"/>
            </a:lvl4pPr>
            <a:lvl5pPr>
              <a:defRPr lang="ru-ru" sz="1600"/>
            </a:lvl5pPr>
            <a:lvl6pPr>
              <a:defRPr lang="ru-ru" sz="1600"/>
            </a:lvl6pPr>
            <a:lvl7pPr>
              <a:defRPr lang="ru-ru" sz="1600"/>
            </a:lvl7pPr>
            <a:lvl8pPr>
              <a:defRPr lang="ru-ru" sz="1600"/>
            </a:lvl8pPr>
            <a:lvl9pPr>
              <a:defRPr lang="ru-ru" sz="16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95B2-FCD8-DA63-9637-0A36DB79605F}" type="datetime1">
              <a:t>12.03.2022</a:t>
            </a:fld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B6C0-8ED8-DA40-9637-7815F879602D}" type="slidenum"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AA2E-60D8-DA5C-9637-9609E47960C3}" type="datetime1">
              <a:t>12.03.2022</a:t>
            </a:fld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BDDA-94D8-DA4B-9637-621EF3796037}" type="slidenum"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8FA8-E6D8-DA79-9637-102CC1796045}" type="datetime1">
              <a:t>12.03.2022</a:t>
            </a:fld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840B-45D8-DA72-9637-B327CA7960E6}" type="slidenum"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2000" b="1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ru-ru" sz="3200"/>
            </a:lvl1pPr>
            <a:lvl2pPr>
              <a:defRPr lang="ru-ru" sz="2800"/>
            </a:lvl2pPr>
            <a:lvl3pPr>
              <a:defRPr lang="ru-ru" sz="2400"/>
            </a:lvl3pPr>
            <a:lvl4pPr>
              <a:defRPr lang="ru-ru" sz="2000"/>
            </a:lvl4pPr>
            <a:lvl5pPr>
              <a:defRPr lang="ru-ru" sz="20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EAAAACYAAAAIAAAAAYAAAAAAAAA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ru-ru" sz="1400"/>
            </a:lvl1pPr>
            <a:lvl2pPr marL="457200" indent="0">
              <a:buNone/>
              <a:defRPr lang="ru-ru" sz="1200"/>
            </a:lvl2pPr>
            <a:lvl3pPr marL="914400" indent="0">
              <a:buNone/>
              <a:defRPr lang="ru-ru" sz="1000"/>
            </a:lvl3pPr>
            <a:lvl4pPr marL="1371600" indent="0">
              <a:buNone/>
              <a:defRPr lang="ru-ru" sz="900"/>
            </a:lvl4pPr>
            <a:lvl5pPr marL="1828800" indent="0">
              <a:buNone/>
              <a:defRPr lang="ru-ru" sz="900"/>
            </a:lvl5pPr>
            <a:lvl6pPr marL="2286000" indent="0">
              <a:buNone/>
              <a:defRPr lang="ru-ru" sz="900"/>
            </a:lvl6pPr>
            <a:lvl7pPr marL="2743200" indent="0">
              <a:buNone/>
              <a:defRPr lang="ru-ru" sz="900"/>
            </a:lvl7pPr>
            <a:lvl8pPr marL="3200400" indent="0">
              <a:buNone/>
              <a:defRPr lang="ru-ru" sz="900"/>
            </a:lvl8pPr>
            <a:lvl9pPr marL="3657600" indent="0">
              <a:buNone/>
              <a:defRPr lang="ru-ru" sz="9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F47C-32D8-DA02-9637-C457BA796091}" type="datetime1">
              <a:t>12.03.2022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D93A-74D8-DA2F-9637-827A977960D7}" type="slidenum"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iB0AAMcsAAAFIQAAEAAAACYAAAAIAAAAgYAAAAAAAAA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2000" b="1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xQMAAMcsAAAVHQAAEAAAACYAAAAIAAAAAYAAAAAAAAA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ru-ru" sz="3200"/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 lang="ru-ru"/>
            </a:pP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BSEAAMcsAAD4JQAAEAAAACYAAAAIAAAAAYAAAAAAAAA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ru-ru" sz="1400"/>
            </a:lvl1pPr>
            <a:lvl2pPr marL="457200" indent="0">
              <a:buNone/>
              <a:defRPr lang="ru-ru" sz="1200"/>
            </a:lvl2pPr>
            <a:lvl3pPr marL="914400" indent="0">
              <a:buNone/>
              <a:defRPr lang="ru-ru" sz="1000"/>
            </a:lvl3pPr>
            <a:lvl4pPr marL="1371600" indent="0">
              <a:buNone/>
              <a:defRPr lang="ru-ru" sz="900"/>
            </a:lvl4pPr>
            <a:lvl5pPr marL="1828800" indent="0">
              <a:buNone/>
              <a:defRPr lang="ru-ru" sz="900"/>
            </a:lvl5pPr>
            <a:lvl6pPr marL="2286000" indent="0">
              <a:buNone/>
              <a:defRPr lang="ru-ru" sz="900"/>
            </a:lvl6pPr>
            <a:lvl7pPr marL="2743200" indent="0">
              <a:buNone/>
              <a:defRPr lang="ru-ru" sz="900"/>
            </a:lvl7pPr>
            <a:lvl8pPr marL="3200400" indent="0">
              <a:buNone/>
              <a:defRPr lang="ru-ru" sz="900"/>
            </a:lvl8pPr>
            <a:lvl9pPr marL="3657600" indent="0">
              <a:buNone/>
              <a:defRPr lang="ru-ru" sz="9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58FC04D-03D8-DA36-9637-F5638E7960A0}" type="datetime1">
              <a:t>12.03.2022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58FE485-CBD8-DA12-9637-3D47AA796068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CYAAAAIAAAAvy8AAAAAAAA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CYAAAAIAAAAPy8AAAAAAAA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v48AAAAAAAA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58FEFAE-E0D8-DA19-9637-164CA1796043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EAAAACYAAAAIAAAAv48AAAAAAAA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58F9673-3DD8-DA60-9637-CB35D879609E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-5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4BAAAGw0AAAg0AAAmFgAAEAAAACYAAAAIAAAAAAAAAAAAAAA=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3_tkIvYh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CAAA6BcAANAvAACwIgAAEAAAACYAAAAIAAAAAAAAAAAAAAA=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4" name="Picture 2"/>
          <p:cNvPicPr>
            <a:picLocks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bwIAAJoBAABDNgAAsy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95605" y="260350"/>
            <a:ext cx="8425180" cy="619315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CYAAAAIAAAAACAAAAAAAAA=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defRPr lang="ru-ru" sz="3960"/>
            </a:pPr>
            <a:r>
              <a:rPr lang="ru-ru">
                <a:solidFill>
                  <a:srgbClr val="FF0000"/>
                </a:solidFill>
              </a:rPr>
              <a:t>С</a:t>
            </a:r>
            <a:r>
              <a:rPr lang="en-us">
                <a:solidFill>
                  <a:srgbClr val="FF0000"/>
                </a:solidFill>
              </a:rPr>
              <a:t>lothes and everything about London</a:t>
            </a:r>
            <a:endParaRPr lang="ru-ru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Grp="1" noChangeArrowheads="1"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4AIAAM4HAADMGgAAKCQAABAAAAAmAAAACAAAAAGBAAD//8EB"/>
              </a:ext>
            </a:extLst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67360" y="1268730"/>
            <a:ext cx="3888740" cy="46088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/>
          <p:cNvPicPr>
            <a:picLocks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kRwAAAUKAADRNQAA0yI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643755" y="1628775"/>
            <a:ext cx="4104640" cy="40322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3" name="Picture 2"/>
          <p:cNvPicPr>
            <a:picLocks noGrp="1" noChangeArrowheads="1"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nAGg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4AIAAAwCAADRNQAAXyYAABAAAAAmAAAACAAAAAGBAAD//8EB"/>
              </a:ext>
            </a:extLst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67360" y="332740"/>
            <a:ext cx="8281035" cy="590486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3" name="Picture 2"/>
          <p:cNvPicPr>
            <a:picLocks noGrp="1" noChangeArrowheads="1"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wMAAO8CAAC7MwAAXyYAABAAAAAmAAAACAAAAAGBAAD//8EB"/>
              </a:ext>
            </a:extLst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611505" y="476885"/>
            <a:ext cx="7797800" cy="57607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tkIvY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3" name="Picture 2"/>
          <p:cNvPicPr>
            <a:picLocks noGrp="1" noChangeArrowheads="1" noChangeAspect="1"/>
            <a:extLst>
              <a:ext uri="smNativeData">
                <pr:smNativeData xmlns:pr="smNativeData" val="SMDATA_15_tkIvYh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B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NAQAAGADAADuNAAA7SUAABAAAAAmAAAACAAAAAGBAAD//8EB"/>
              </a:ext>
            </a:extLst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683260" y="548640"/>
            <a:ext cx="7920990" cy="56165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</dc:creator>
  <cp:keywords/>
  <dc:description/>
  <cp:lastModifiedBy>Екатерина</cp:lastModifiedBy>
  <cp:revision>0</cp:revision>
  <dcterms:created xsi:type="dcterms:W3CDTF">2022-03-12T09:33:19Z</dcterms:created>
  <dcterms:modified xsi:type="dcterms:W3CDTF">2022-03-14T13:27:18Z</dcterms:modified>
</cp:coreProperties>
</file>