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8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1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6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3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0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22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0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5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1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0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9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69A1-8E7B-4BDD-88F7-EBEF854D9728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65F08-0F4D-4F17-A7ED-C5AAF9D79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Лепка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779078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«Ромашка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Старшая группа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Воспитатель</a:t>
            </a:r>
            <a:r>
              <a:rPr lang="ru-RU" sz="2800" b="1" smtClean="0">
                <a:solidFill>
                  <a:srgbClr val="FF0000"/>
                </a:solidFill>
              </a:rPr>
              <a:t>: Агишева Э.И.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80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829" y="28420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зачем нужны цветы? (Для красоты)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Верно, для красоты, цветы приносят нам эстетическое удовольствие, они радуют наш глаз и украшают свой красотой наш мир.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цветы можно рвать?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без земли растения погибнут.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5383" y="3620588"/>
            <a:ext cx="1018902" cy="101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2428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давайте с вами преступать к лепке нашей ромашки.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для лепки ромашки какого цвета нам понадобиться пластилин?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8389" y="2614748"/>
            <a:ext cx="914399" cy="8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1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880" y="537187"/>
            <a:ext cx="453063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лежит доска для лепки, пластилин три цвета: белый, желтый и зеленый.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38205" y="366848"/>
            <a:ext cx="6256020" cy="4692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8514" y="2712854"/>
            <a:ext cx="1162594" cy="9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7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697" y="271145"/>
            <a:ext cx="386442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Начнем создание цветочка с его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сердцевинки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Скатайте желтый шарик, затем слегка придавите его к твердой поверхности.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1823" y="271145"/>
            <a:ext cx="6259285" cy="4694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6526" y="3124199"/>
            <a:ext cx="953589" cy="8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0452" y="754471"/>
            <a:ext cx="4191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Нарежьте стейком белый брусочек тонкими ломтиками.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284208"/>
            <a:ext cx="6141720" cy="4606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9439" y="2819400"/>
            <a:ext cx="1119051" cy="108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948" y="649968"/>
            <a:ext cx="385136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Разомните каждую порцию в руках и скатайте до состояния шарика.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85954" y="218894"/>
            <a:ext cx="6193971" cy="4645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2754" y="3124199"/>
            <a:ext cx="1018903" cy="7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5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4860" y="689157"/>
            <a:ext cx="352479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Скатайте из каждого белого шарика длинную капельку.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271145"/>
            <a:ext cx="6518366" cy="4564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0616" y="3032760"/>
            <a:ext cx="1053737" cy="10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«Цветок»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с вами немного отдохнем и сделаем физкультминутку.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лугу растут цветы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Небывалой красоты. (Потягивания — руки в стороны.)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солнцу тянутся цветы.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ними потянись и ты. (Потягивания — руки вверх.)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 дует иногда,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это не беда. (Дети машут руками, изображая ветер.)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Наклоняются цветочки,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Опускают лепесточки. (Наклоны.)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опять встают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по-прежнему цветут.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7142" y="561578"/>
            <a:ext cx="1240972" cy="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232" y="323397"/>
            <a:ext cx="378605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Примните капельки пальцами до состояния лепешек. Это и будут лепесточки для будущей красавицы-ромашки.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5" y="323397"/>
            <a:ext cx="6259286" cy="4694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2" y="3012077"/>
            <a:ext cx="1031965" cy="8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823" y="741407"/>
            <a:ext cx="378605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Прикрепите лепесточки по окружности желтой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сердцевинки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50" y="218894"/>
            <a:ext cx="6363789" cy="4772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7703" y="3032759"/>
            <a:ext cx="1097280" cy="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4591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ребятки, я рада с вами вновь встретиться. Ребята, а вы знаете что весна – красна заканчивается? Это последние денечки весны. А за весной у нас наступит долгожданное лето.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3919" y="2819400"/>
            <a:ext cx="1014549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20" y="231957"/>
            <a:ext cx="406037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ромашка стала больше походить на настоящую, воспользуйтесь стекой. Проткните множество раз желтую серединку, а также сделайте продольные полосы вдоль лепесточков.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33703" y="231957"/>
            <a:ext cx="6193971" cy="4645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4354" y="3751216"/>
            <a:ext cx="901337" cy="10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635" y="467088"/>
            <a:ext cx="571935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лепки стебля лучше всего воспользоваться чем-то прочным, например, спичкой, или зубочисткой. Для лепки листьев сделайте две зеленые продолговатые лепешки.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0426" y="1138464"/>
            <a:ext cx="6186713" cy="464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2811" y="3153681"/>
            <a:ext cx="888275" cy="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113" y="754471"/>
            <a:ext cx="538788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Налепите зеленый пластилин на спичку, а листья прикрепите по бокам. Не забудьте прорисовать рисунок стекой.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4151" y="1001306"/>
            <a:ext cx="6238965" cy="4966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120" y="3124199"/>
            <a:ext cx="966652" cy="97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7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8974"/>
            <a:ext cx="566710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Наденьте цветок на стебель, чтобы завершить формирование растения. Посмотрите, какая красивая у нас получилась ромашка. Вы молодцы!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1751" y="901790"/>
            <a:ext cx="6273801" cy="4705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9931" y="3124200"/>
            <a:ext cx="914401" cy="8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2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137" y="100266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наше занятие закончилось.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Ребятки, жду ваши работы. Спасибо. До свидания!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0457" y="2886891"/>
            <a:ext cx="1110343" cy="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195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с вами будем лепить, а что мы будем лепить вы узнаете, отгадав загадку: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белой юбочке стоит,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любовь секрет таит: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скажет, иль промашка —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Погадай-ка нам … (Ромашка)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7211" y="3124200"/>
            <a:ext cx="953589" cy="9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80151"/>
            <a:ext cx="10515600" cy="5959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 правильно ромашка. Сегодня мы будем лепить ромашку.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вам прочитать стихотворение послушайте пожалуйста: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подошёл, сорвал цветы,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мы молчим, и я, и ты,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Молчим вчера, молчим сейчас,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так бывает всякий раз!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Довольно глупой простоты,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надо с клумбы рвать цветы,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ясно, это грех,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красота одна для всех!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257" y="2850469"/>
            <a:ext cx="940526" cy="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114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как называют цветы, которые растут в поле? (Полевые цветы)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полевые. Ребята, а вы знаете кто сажает цветы в поле? (Природа)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 в поле сажает природа. Цветы растут сами по себе и не нуждаются в заботе человека. Не человек их поливает, а природа. Не человек их удобряет, а все полезные вещества они получают из почвы поля.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977" y="4012882"/>
            <a:ext cx="1045028" cy="8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1080" y="78059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какие вы знаете полевые цветы? 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5691" y="1922416"/>
            <a:ext cx="1018903" cy="9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8" y="1403236"/>
            <a:ext cx="8255725" cy="53589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7406" y="1098436"/>
            <a:ext cx="1029787" cy="8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Клевер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" y="1690688"/>
            <a:ext cx="11573691" cy="5167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0617" y="2196737"/>
            <a:ext cx="901337" cy="81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1714" y="1690687"/>
            <a:ext cx="1153886" cy="8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578</Words>
  <Application>Microsoft Office PowerPoint</Application>
  <PresentationFormat>Широкоэкранный</PresentationFormat>
  <Paragraphs>58</Paragraphs>
  <Slides>24</Slides>
  <Notes>0</Notes>
  <HiddenSlides>0</HiddenSlides>
  <MMClips>23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Лепка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Василек</vt:lpstr>
      <vt:lpstr>Клевер</vt:lpstr>
      <vt:lpstr>Ромашка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Физкультминутка «Цветок»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Лепка</dc:title>
  <dc:creator>Эльвира</dc:creator>
  <cp:lastModifiedBy>марат агишев</cp:lastModifiedBy>
  <cp:revision>16</cp:revision>
  <dcterms:created xsi:type="dcterms:W3CDTF">2020-05-16T13:43:38Z</dcterms:created>
  <dcterms:modified xsi:type="dcterms:W3CDTF">2022-09-13T06:48:40Z</dcterms:modified>
</cp:coreProperties>
</file>