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85CB51-A74D-420A-B5FD-0B9395C85818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8AF474-273E-409E-991C-96D6225E2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>Образовательная </a:t>
            </a: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>деятельность  </a:t>
            </a: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>Нравственно-патриотическое </a:t>
            </a: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>воспитание</a:t>
            </a:r>
            <a:r>
              <a:rPr lang="ru-RU" dirty="0" smtClean="0">
                <a:solidFill>
                  <a:srgbClr val="002060"/>
                </a:solidFill>
                <a:latin typeface="Bahnschrift Light Condensed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ahnschrift Light Condensed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>тема</a:t>
            </a:r>
            <a:r>
              <a:rPr lang="ru-RU" dirty="0" smtClean="0">
                <a:solidFill>
                  <a:srgbClr val="002060"/>
                </a:solidFill>
                <a:latin typeface="Bahnschrift Light Condensed" pitchFamily="34" charset="0"/>
              </a:rPr>
              <a:t>:</a:t>
            </a: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>    «Моя Родина - Россия»</a:t>
            </a:r>
            <a:b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Bahnschrift Light Condensed" pitchFamily="34" charset="0"/>
              </a:rPr>
              <a:t>младшя</a:t>
            </a: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> группа </a:t>
            </a:r>
            <a:b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ahnschrift Light Condensed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290" name="Picture 2" descr="http://ruo.taseevo.ru/novosti2017/2021/09/mailser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17032"/>
            <a:ext cx="4920283" cy="296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Condensed" pitchFamily="34" charset="0"/>
              </a:rPr>
              <a:t>Малая Родина – город Белово</a:t>
            </a:r>
            <a:endParaRPr lang="ru-RU" sz="40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21506" name="Picture 2" descr="https://avatars.mds.yandex.net/get-altay/247136/2a0000015b16a90f380432fa6894a289a76a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00800" cy="452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ic.pics.livejournal.com/diman7777/63372073/752326/75232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5073080" cy="338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http://1.bp.blogspot.com/-jjwmhofQecM/VGrQewG41BI/AAAAAAAABVI/I6VFr_8GfLs/s1600/_DSC5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3049292" cy="455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https://ic.pics.livejournal.com/diman7777/63372073/752528/752528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40"/>
            <a:ext cx="4104456" cy="2737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ahnschrift Condensed" pitchFamily="34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13314" name="Picture 2" descr="https://avatars.mds.yandex.net/get-altay/2056672/2a0000016bc203480e345e4c5d5aef5c3c71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184576" cy="371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et.wallhere.com/photo/rabbits-nature-1453367.jpg"/>
          <p:cNvPicPr>
            <a:picLocks noChangeAspect="1" noChangeArrowheads="1"/>
          </p:cNvPicPr>
          <p:nvPr/>
        </p:nvPicPr>
        <p:blipFill>
          <a:blip r:embed="rId2" cstate="print"/>
          <a:srcRect r="39384"/>
          <a:stretch>
            <a:fillRect/>
          </a:stretch>
        </p:blipFill>
        <p:spPr bwMode="auto">
          <a:xfrm>
            <a:off x="1331640" y="1124744"/>
            <a:ext cx="5832648" cy="54125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1"/>
            <a:ext cx="7344816" cy="10527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Condensed" pitchFamily="34" charset="0"/>
              </a:rPr>
              <a:t>Зайчик потерялся</a:t>
            </a:r>
            <a:endParaRPr lang="ru-RU" sz="40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ahnschrift Condensed" pitchFamily="34" charset="0"/>
              </a:rPr>
              <a:t>Карта России</a:t>
            </a:r>
            <a:endParaRPr lang="ru-RU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1026" name="Picture 2" descr="https://planeta-ekskursij.ru/wp-content/uploads/2021/01/planeta-ekskursi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092808" cy="449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00800" cy="692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Condensed" pitchFamily="34" charset="0"/>
              </a:rPr>
              <a:t>Станция «Лесная»</a:t>
            </a:r>
            <a:endParaRPr lang="ru-RU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17412" name="Picture 4" descr="https://avatars.mds.yandex.net/get-zen_doc/1874110/pub_61041409b4685518d37d2fab_61041444b4685518d37dd8a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73713" cy="581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https://www.ljplus.ru/img4/r/a/ramir_n/r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14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56376" cy="8549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ahnschrift Condensed" pitchFamily="34" charset="0"/>
              </a:rPr>
              <a:t>Птицы леса</a:t>
            </a:r>
            <a:endParaRPr lang="ru-RU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18434" name="Picture 2" descr="https://ds04.infourok.ru/uploads/ex/07d2/000831a9-171b72dc/img17.jpg"/>
          <p:cNvPicPr>
            <a:picLocks noChangeAspect="1" noChangeArrowheads="1"/>
          </p:cNvPicPr>
          <p:nvPr/>
        </p:nvPicPr>
        <p:blipFill>
          <a:blip r:embed="rId2" cstate="print"/>
          <a:srcRect t="14231"/>
          <a:stretch>
            <a:fillRect/>
          </a:stretch>
        </p:blipFill>
        <p:spPr bwMode="auto">
          <a:xfrm>
            <a:off x="323528" y="1124744"/>
            <a:ext cx="8431577" cy="542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Зайчик вернулся домой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s://s3.nat-geo.ru/images/2019/5/8/a15d75cf031d479694e897f2ede408b4.max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488832" cy="4992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Condensed" pitchFamily="34" charset="0"/>
              </a:rPr>
              <a:t>Станция «Флажковая»</a:t>
            </a:r>
            <a:endParaRPr lang="ru-RU" sz="40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19458" name="Picture 2" descr="https://sc01.alicdn.com/kf/HTB1B2yZHH1YBuNjSszhq6AUsFXa2/Multicolor-felt-Bunting-Pennant-Banner-Flags-f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94194"/>
            <a:ext cx="6984776" cy="550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hnschrift Condensed" pitchFamily="34" charset="0"/>
              </a:rPr>
              <a:t>Флаг России</a:t>
            </a:r>
            <a:endParaRPr lang="ru-RU" sz="40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pic>
        <p:nvPicPr>
          <p:cNvPr id="20488" name="Picture 8" descr="https://avatars.mds.yandex.net/get-zen_doc/1542444/pub_5d40685ff2df252241f0e541_5d4074292f4ad71dedee7ff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749480" cy="432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30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Образовательная деятельность   Нравственно-патриотическое воспитание тема:    «Моя Родина - Россия»  младшя группа    </vt:lpstr>
      <vt:lpstr>Зайчик потерялся</vt:lpstr>
      <vt:lpstr>Карта России</vt:lpstr>
      <vt:lpstr>Станция «Лесная»</vt:lpstr>
      <vt:lpstr>Слайд 5</vt:lpstr>
      <vt:lpstr>Птицы леса</vt:lpstr>
      <vt:lpstr>Зайчик вернулся домой</vt:lpstr>
      <vt:lpstr>Станция «Флажковая»</vt:lpstr>
      <vt:lpstr>Флаг России</vt:lpstr>
      <vt:lpstr>Малая Родина – город Белово</vt:lpstr>
      <vt:lpstr>Слайд 11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2021-11-23T03:24:46Z</dcterms:created>
  <dcterms:modified xsi:type="dcterms:W3CDTF">2022-09-09T07:15:53Z</dcterms:modified>
</cp:coreProperties>
</file>