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24"/>
  </p:notesMasterIdLst>
  <p:sldIdLst>
    <p:sldId id="256" r:id="rId2"/>
    <p:sldId id="258" r:id="rId3"/>
    <p:sldId id="257" r:id="rId4"/>
    <p:sldId id="259" r:id="rId5"/>
    <p:sldId id="260" r:id="rId6"/>
    <p:sldId id="261" r:id="rId7"/>
    <p:sldId id="278" r:id="rId8"/>
    <p:sldId id="277" r:id="rId9"/>
    <p:sldId id="276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3" r:id="rId20"/>
    <p:sldId id="274" r:id="rId21"/>
    <p:sldId id="275" r:id="rId22"/>
    <p:sldId id="279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A66A1D-3BF2-4245-9106-D30ED5A0465D}" v="104" dt="2022-10-09T08:21:26.8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65" autoAdjust="0"/>
    <p:restoredTop sz="94660"/>
  </p:normalViewPr>
  <p:slideViewPr>
    <p:cSldViewPr snapToGrid="0">
      <p:cViewPr varScale="1">
        <p:scale>
          <a:sx n="87" d="100"/>
          <a:sy n="87" d="100"/>
        </p:scale>
        <p:origin x="-60" y="-4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 Razdobreeva" userId="911e7d76f9112b1f" providerId="LiveId" clId="{9BA66A1D-3BF2-4245-9106-D30ED5A0465D}"/>
    <pc:docChg chg="undo custSel addSld delSld modSld sldOrd">
      <pc:chgData name="Anna Razdobreeva" userId="911e7d76f9112b1f" providerId="LiveId" clId="{9BA66A1D-3BF2-4245-9106-D30ED5A0465D}" dt="2022-10-09T08:23:52.658" v="635" actId="478"/>
      <pc:docMkLst>
        <pc:docMk/>
      </pc:docMkLst>
      <pc:sldChg chg="addSp modSp mod modNotesTx">
        <pc:chgData name="Anna Razdobreeva" userId="911e7d76f9112b1f" providerId="LiveId" clId="{9BA66A1D-3BF2-4245-9106-D30ED5A0465D}" dt="2022-10-09T08:23:03.407" v="623" actId="20577"/>
        <pc:sldMkLst>
          <pc:docMk/>
          <pc:sldMk cId="2729562386" sldId="256"/>
        </pc:sldMkLst>
        <pc:spChg chg="add mod">
          <ac:chgData name="Anna Razdobreeva" userId="911e7d76f9112b1f" providerId="LiveId" clId="{9BA66A1D-3BF2-4245-9106-D30ED5A0465D}" dt="2022-10-09T08:17:57.252" v="516" actId="1076"/>
          <ac:spMkLst>
            <pc:docMk/>
            <pc:sldMk cId="2729562386" sldId="256"/>
            <ac:spMk id="2" creationId="{3B1F3FC0-56C0-373F-2112-C38E6B268A90}"/>
          </ac:spMkLst>
        </pc:spChg>
      </pc:sldChg>
      <pc:sldChg chg="ord">
        <pc:chgData name="Anna Razdobreeva" userId="911e7d76f9112b1f" providerId="LiveId" clId="{9BA66A1D-3BF2-4245-9106-D30ED5A0465D}" dt="2022-10-09T08:21:31.219" v="545"/>
        <pc:sldMkLst>
          <pc:docMk/>
          <pc:sldMk cId="3542124876" sldId="257"/>
        </pc:sldMkLst>
      </pc:sldChg>
      <pc:sldChg chg="addSp modSp mod modAnim">
        <pc:chgData name="Anna Razdobreeva" userId="911e7d76f9112b1f" providerId="LiveId" clId="{9BA66A1D-3BF2-4245-9106-D30ED5A0465D}" dt="2022-10-09T08:21:26.824" v="543"/>
        <pc:sldMkLst>
          <pc:docMk/>
          <pc:sldMk cId="1118784220" sldId="258"/>
        </pc:sldMkLst>
        <pc:spChg chg="add mod">
          <ac:chgData name="Anna Razdobreeva" userId="911e7d76f9112b1f" providerId="LiveId" clId="{9BA66A1D-3BF2-4245-9106-D30ED5A0465D}" dt="2022-10-09T08:21:20.241" v="541" actId="11530"/>
          <ac:spMkLst>
            <pc:docMk/>
            <pc:sldMk cId="1118784220" sldId="258"/>
            <ac:spMk id="3" creationId="{B5D64DF4-82C5-61FB-D44F-4197BF017234}"/>
          </ac:spMkLst>
        </pc:spChg>
      </pc:sldChg>
      <pc:sldChg chg="modAnim">
        <pc:chgData name="Anna Razdobreeva" userId="911e7d76f9112b1f" providerId="LiveId" clId="{9BA66A1D-3BF2-4245-9106-D30ED5A0465D}" dt="2022-10-09T07:50:42.003" v="48"/>
        <pc:sldMkLst>
          <pc:docMk/>
          <pc:sldMk cId="449602174" sldId="261"/>
        </pc:sldMkLst>
      </pc:sldChg>
      <pc:sldChg chg="addSp delSp modSp mod">
        <pc:chgData name="Anna Razdobreeva" userId="911e7d76f9112b1f" providerId="LiveId" clId="{9BA66A1D-3BF2-4245-9106-D30ED5A0465D}" dt="2022-10-09T08:23:19.074" v="625" actId="478"/>
        <pc:sldMkLst>
          <pc:docMk/>
          <pc:sldMk cId="2466783829" sldId="263"/>
        </pc:sldMkLst>
        <pc:spChg chg="del">
          <ac:chgData name="Anna Razdobreeva" userId="911e7d76f9112b1f" providerId="LiveId" clId="{9BA66A1D-3BF2-4245-9106-D30ED5A0465D}" dt="2022-10-09T08:23:19.074" v="625" actId="478"/>
          <ac:spMkLst>
            <pc:docMk/>
            <pc:sldMk cId="2466783829" sldId="263"/>
            <ac:spMk id="2" creationId="{3BD8ED73-914B-45B2-9EAD-2CCA670151DF}"/>
          </ac:spMkLst>
        </pc:spChg>
        <pc:spChg chg="add mod">
          <ac:chgData name="Anna Razdobreeva" userId="911e7d76f9112b1f" providerId="LiveId" clId="{9BA66A1D-3BF2-4245-9106-D30ED5A0465D}" dt="2022-10-09T07:53:39.967" v="59" actId="1076"/>
          <ac:spMkLst>
            <pc:docMk/>
            <pc:sldMk cId="2466783829" sldId="263"/>
            <ac:spMk id="5" creationId="{A916D690-CB80-5D09-E4AC-74EABCBE66E8}"/>
          </ac:spMkLst>
        </pc:spChg>
      </pc:sldChg>
      <pc:sldChg chg="addSp delSp modSp mod">
        <pc:chgData name="Anna Razdobreeva" userId="911e7d76f9112b1f" providerId="LiveId" clId="{9BA66A1D-3BF2-4245-9106-D30ED5A0465D}" dt="2022-10-09T08:23:16.039" v="624" actId="478"/>
        <pc:sldMkLst>
          <pc:docMk/>
          <pc:sldMk cId="196026560" sldId="264"/>
        </pc:sldMkLst>
        <pc:spChg chg="del">
          <ac:chgData name="Anna Razdobreeva" userId="911e7d76f9112b1f" providerId="LiveId" clId="{9BA66A1D-3BF2-4245-9106-D30ED5A0465D}" dt="2022-10-09T08:23:16.039" v="624" actId="478"/>
          <ac:spMkLst>
            <pc:docMk/>
            <pc:sldMk cId="196026560" sldId="264"/>
            <ac:spMk id="2" creationId="{D919B136-E50C-2F94-B6B5-859AD2C7495E}"/>
          </ac:spMkLst>
        </pc:spChg>
        <pc:spChg chg="add mod">
          <ac:chgData name="Anna Razdobreeva" userId="911e7d76f9112b1f" providerId="LiveId" clId="{9BA66A1D-3BF2-4245-9106-D30ED5A0465D}" dt="2022-10-09T07:53:54.975" v="61" actId="1076"/>
          <ac:spMkLst>
            <pc:docMk/>
            <pc:sldMk cId="196026560" sldId="264"/>
            <ac:spMk id="3" creationId="{B2D35FDE-863C-58C0-03BC-2E62716B1EBD}"/>
          </ac:spMkLst>
        </pc:spChg>
      </pc:sldChg>
      <pc:sldChg chg="addSp delSp modSp add del mod ord setBg modAnim">
        <pc:chgData name="Anna Razdobreeva" userId="911e7d76f9112b1f" providerId="LiveId" clId="{9BA66A1D-3BF2-4245-9106-D30ED5A0465D}" dt="2022-10-09T08:23:21.346" v="626" actId="478"/>
        <pc:sldMkLst>
          <pc:docMk/>
          <pc:sldMk cId="1327345863" sldId="265"/>
        </pc:sldMkLst>
        <pc:spChg chg="del">
          <ac:chgData name="Anna Razdobreeva" userId="911e7d76f9112b1f" providerId="LiveId" clId="{9BA66A1D-3BF2-4245-9106-D30ED5A0465D}" dt="2022-10-09T08:23:21.346" v="626" actId="478"/>
          <ac:spMkLst>
            <pc:docMk/>
            <pc:sldMk cId="1327345863" sldId="265"/>
            <ac:spMk id="2" creationId="{1457FEEA-7EFB-1602-623E-C5532B9B5927}"/>
          </ac:spMkLst>
        </pc:spChg>
        <pc:spChg chg="add del mod">
          <ac:chgData name="Anna Razdobreeva" userId="911e7d76f9112b1f" providerId="LiveId" clId="{9BA66A1D-3BF2-4245-9106-D30ED5A0465D}" dt="2022-10-09T07:54:57.860" v="66" actId="21"/>
          <ac:spMkLst>
            <pc:docMk/>
            <pc:sldMk cId="1327345863" sldId="265"/>
            <ac:spMk id="5" creationId="{3B3A9AFA-B1DB-95E5-A07D-AE42487D8145}"/>
          </ac:spMkLst>
        </pc:spChg>
        <pc:spChg chg="add mod">
          <ac:chgData name="Anna Razdobreeva" userId="911e7d76f9112b1f" providerId="LiveId" clId="{9BA66A1D-3BF2-4245-9106-D30ED5A0465D}" dt="2022-10-09T07:56:15.945" v="91" actId="1076"/>
          <ac:spMkLst>
            <pc:docMk/>
            <pc:sldMk cId="1327345863" sldId="265"/>
            <ac:spMk id="6" creationId="{CBC362CA-1677-35B8-23B1-D902394B8D19}"/>
          </ac:spMkLst>
        </pc:spChg>
        <pc:picChg chg="add del">
          <ac:chgData name="Anna Razdobreeva" userId="911e7d76f9112b1f" providerId="LiveId" clId="{9BA66A1D-3BF2-4245-9106-D30ED5A0465D}" dt="2022-10-09T07:56:03.565" v="88" actId="21"/>
          <ac:picMkLst>
            <pc:docMk/>
            <pc:sldMk cId="1327345863" sldId="265"/>
            <ac:picMk id="5122" creationId="{F7389539-5260-F0C3-1179-9EF837C9E570}"/>
          </ac:picMkLst>
        </pc:picChg>
      </pc:sldChg>
      <pc:sldChg chg="addSp delSp modSp mod ord setBg">
        <pc:chgData name="Anna Razdobreeva" userId="911e7d76f9112b1f" providerId="LiveId" clId="{9BA66A1D-3BF2-4245-9106-D30ED5A0465D}" dt="2022-10-09T08:23:23.818" v="627" actId="478"/>
        <pc:sldMkLst>
          <pc:docMk/>
          <pc:sldMk cId="280370309" sldId="266"/>
        </pc:sldMkLst>
        <pc:spChg chg="del">
          <ac:chgData name="Anna Razdobreeva" userId="911e7d76f9112b1f" providerId="LiveId" clId="{9BA66A1D-3BF2-4245-9106-D30ED5A0465D}" dt="2022-10-09T08:23:23.818" v="627" actId="478"/>
          <ac:spMkLst>
            <pc:docMk/>
            <pc:sldMk cId="280370309" sldId="266"/>
            <ac:spMk id="2" creationId="{E16475B2-98E0-463B-75B2-0DB362EC2AD8}"/>
          </ac:spMkLst>
        </pc:spChg>
        <pc:spChg chg="add del mod">
          <ac:chgData name="Anna Razdobreeva" userId="911e7d76f9112b1f" providerId="LiveId" clId="{9BA66A1D-3BF2-4245-9106-D30ED5A0465D}" dt="2022-10-09T07:55:39.959" v="82"/>
          <ac:spMkLst>
            <pc:docMk/>
            <pc:sldMk cId="280370309" sldId="266"/>
            <ac:spMk id="3" creationId="{DD648ACF-6397-992A-9DEE-28490684CEAF}"/>
          </ac:spMkLst>
        </pc:spChg>
        <pc:spChg chg="add del mod">
          <ac:chgData name="Anna Razdobreeva" userId="911e7d76f9112b1f" providerId="LiveId" clId="{9BA66A1D-3BF2-4245-9106-D30ED5A0465D}" dt="2022-10-09T07:56:09.386" v="89" actId="21"/>
          <ac:spMkLst>
            <pc:docMk/>
            <pc:sldMk cId="280370309" sldId="266"/>
            <ac:spMk id="5" creationId="{C793E264-4598-1B15-70CE-AE7ACB691B00}"/>
          </ac:spMkLst>
        </pc:spChg>
      </pc:sldChg>
      <pc:sldChg chg="addSp delSp modSp mod setBg">
        <pc:chgData name="Anna Razdobreeva" userId="911e7d76f9112b1f" providerId="LiveId" clId="{9BA66A1D-3BF2-4245-9106-D30ED5A0465D}" dt="2022-10-09T08:23:26.419" v="628" actId="478"/>
        <pc:sldMkLst>
          <pc:docMk/>
          <pc:sldMk cId="2856950287" sldId="267"/>
        </pc:sldMkLst>
        <pc:spChg chg="del">
          <ac:chgData name="Anna Razdobreeva" userId="911e7d76f9112b1f" providerId="LiveId" clId="{9BA66A1D-3BF2-4245-9106-D30ED5A0465D}" dt="2022-10-09T08:23:26.419" v="628" actId="478"/>
          <ac:spMkLst>
            <pc:docMk/>
            <pc:sldMk cId="2856950287" sldId="267"/>
            <ac:spMk id="2" creationId="{A17E9CB1-8A5E-76B5-4CF4-82CFB622FF49}"/>
          </ac:spMkLst>
        </pc:spChg>
        <pc:spChg chg="add mod">
          <ac:chgData name="Anna Razdobreeva" userId="911e7d76f9112b1f" providerId="LiveId" clId="{9BA66A1D-3BF2-4245-9106-D30ED5A0465D}" dt="2022-10-09T07:56:59.176" v="99" actId="27636"/>
          <ac:spMkLst>
            <pc:docMk/>
            <pc:sldMk cId="2856950287" sldId="267"/>
            <ac:spMk id="5" creationId="{C04BDBF5-869A-5481-D170-5DFE8A896D68}"/>
          </ac:spMkLst>
        </pc:spChg>
      </pc:sldChg>
      <pc:sldChg chg="addSp delSp modSp mod setBg">
        <pc:chgData name="Anna Razdobreeva" userId="911e7d76f9112b1f" providerId="LiveId" clId="{9BA66A1D-3BF2-4245-9106-D30ED5A0465D}" dt="2022-10-09T08:23:34.399" v="631" actId="1076"/>
        <pc:sldMkLst>
          <pc:docMk/>
          <pc:sldMk cId="2287591350" sldId="268"/>
        </pc:sldMkLst>
        <pc:spChg chg="del">
          <ac:chgData name="Anna Razdobreeva" userId="911e7d76f9112b1f" providerId="LiveId" clId="{9BA66A1D-3BF2-4245-9106-D30ED5A0465D}" dt="2022-10-09T08:23:30.917" v="629" actId="478"/>
          <ac:spMkLst>
            <pc:docMk/>
            <pc:sldMk cId="2287591350" sldId="268"/>
            <ac:spMk id="2" creationId="{8FA4DBC1-F189-E6C3-9281-82601E02956C}"/>
          </ac:spMkLst>
        </pc:spChg>
        <pc:spChg chg="add del mod">
          <ac:chgData name="Anna Razdobreeva" userId="911e7d76f9112b1f" providerId="LiveId" clId="{9BA66A1D-3BF2-4245-9106-D30ED5A0465D}" dt="2022-10-09T07:57:19.148" v="101"/>
          <ac:spMkLst>
            <pc:docMk/>
            <pc:sldMk cId="2287591350" sldId="268"/>
            <ac:spMk id="13" creationId="{BFF5074F-33F8-BCDA-7A85-E90073F22D84}"/>
          </ac:spMkLst>
        </pc:spChg>
        <pc:spChg chg="add mod">
          <ac:chgData name="Anna Razdobreeva" userId="911e7d76f9112b1f" providerId="LiveId" clId="{9BA66A1D-3BF2-4245-9106-D30ED5A0465D}" dt="2022-10-09T08:23:34.399" v="631" actId="1076"/>
          <ac:spMkLst>
            <pc:docMk/>
            <pc:sldMk cId="2287591350" sldId="268"/>
            <ac:spMk id="15" creationId="{BEF7AA78-BC78-9607-FB9A-E28E208C18A6}"/>
          </ac:spMkLst>
        </pc:spChg>
        <pc:graphicFrameChg chg="add del mod">
          <ac:chgData name="Anna Razdobreeva" userId="911e7d76f9112b1f" providerId="LiveId" clId="{9BA66A1D-3BF2-4245-9106-D30ED5A0465D}" dt="2022-10-09T07:57:19.148" v="101"/>
          <ac:graphicFrameMkLst>
            <pc:docMk/>
            <pc:sldMk cId="2287591350" sldId="268"/>
            <ac:graphicFrameMk id="3" creationId="{B4310266-847E-8F8A-C721-59BD361CBCDA}"/>
          </ac:graphicFrameMkLst>
        </pc:graphicFrameChg>
        <pc:graphicFrameChg chg="add del mod">
          <ac:chgData name="Anna Razdobreeva" userId="911e7d76f9112b1f" providerId="LiveId" clId="{9BA66A1D-3BF2-4245-9106-D30ED5A0465D}" dt="2022-10-09T07:57:19.148" v="101"/>
          <ac:graphicFrameMkLst>
            <pc:docMk/>
            <pc:sldMk cId="2287591350" sldId="268"/>
            <ac:graphicFrameMk id="5" creationId="{BD460C9E-F79A-ADFA-6C1A-816A77546D02}"/>
          </ac:graphicFrameMkLst>
        </pc:graphicFrameChg>
        <pc:graphicFrameChg chg="add del mod">
          <ac:chgData name="Anna Razdobreeva" userId="911e7d76f9112b1f" providerId="LiveId" clId="{9BA66A1D-3BF2-4245-9106-D30ED5A0465D}" dt="2022-10-09T07:57:19.148" v="101"/>
          <ac:graphicFrameMkLst>
            <pc:docMk/>
            <pc:sldMk cId="2287591350" sldId="268"/>
            <ac:graphicFrameMk id="6" creationId="{AF11B2E6-3F57-4829-9F59-5B7B70823E28}"/>
          </ac:graphicFrameMkLst>
        </pc:graphicFrameChg>
        <pc:graphicFrameChg chg="add del mod">
          <ac:chgData name="Anna Razdobreeva" userId="911e7d76f9112b1f" providerId="LiveId" clId="{9BA66A1D-3BF2-4245-9106-D30ED5A0465D}" dt="2022-10-09T07:57:19.148" v="101"/>
          <ac:graphicFrameMkLst>
            <pc:docMk/>
            <pc:sldMk cId="2287591350" sldId="268"/>
            <ac:graphicFrameMk id="7" creationId="{DC2EE045-0900-1A9F-EE07-DE4C6DD65A66}"/>
          </ac:graphicFrameMkLst>
        </pc:graphicFrameChg>
        <pc:graphicFrameChg chg="add del mod">
          <ac:chgData name="Anna Razdobreeva" userId="911e7d76f9112b1f" providerId="LiveId" clId="{9BA66A1D-3BF2-4245-9106-D30ED5A0465D}" dt="2022-10-09T07:57:19.148" v="101"/>
          <ac:graphicFrameMkLst>
            <pc:docMk/>
            <pc:sldMk cId="2287591350" sldId="268"/>
            <ac:graphicFrameMk id="8" creationId="{DC0A880C-315F-ECBD-F26F-EC76115042B1}"/>
          </ac:graphicFrameMkLst>
        </pc:graphicFrameChg>
        <pc:graphicFrameChg chg="add del mod">
          <ac:chgData name="Anna Razdobreeva" userId="911e7d76f9112b1f" providerId="LiveId" clId="{9BA66A1D-3BF2-4245-9106-D30ED5A0465D}" dt="2022-10-09T07:57:19.148" v="101"/>
          <ac:graphicFrameMkLst>
            <pc:docMk/>
            <pc:sldMk cId="2287591350" sldId="268"/>
            <ac:graphicFrameMk id="9" creationId="{5D901240-EEA7-D6F8-1DA3-B2581B8FF854}"/>
          </ac:graphicFrameMkLst>
        </pc:graphicFrameChg>
        <pc:graphicFrameChg chg="add del mod">
          <ac:chgData name="Anna Razdobreeva" userId="911e7d76f9112b1f" providerId="LiveId" clId="{9BA66A1D-3BF2-4245-9106-D30ED5A0465D}" dt="2022-10-09T07:57:19.148" v="101"/>
          <ac:graphicFrameMkLst>
            <pc:docMk/>
            <pc:sldMk cId="2287591350" sldId="268"/>
            <ac:graphicFrameMk id="10" creationId="{EED0A123-DD62-44AD-87C3-E3334385D536}"/>
          </ac:graphicFrameMkLst>
        </pc:graphicFrameChg>
        <pc:graphicFrameChg chg="add del mod">
          <ac:chgData name="Anna Razdobreeva" userId="911e7d76f9112b1f" providerId="LiveId" clId="{9BA66A1D-3BF2-4245-9106-D30ED5A0465D}" dt="2022-10-09T07:57:19.148" v="101"/>
          <ac:graphicFrameMkLst>
            <pc:docMk/>
            <pc:sldMk cId="2287591350" sldId="268"/>
            <ac:graphicFrameMk id="11" creationId="{2B044D52-F770-CCCA-1235-298B0364B506}"/>
          </ac:graphicFrameMkLst>
        </pc:graphicFrameChg>
        <pc:graphicFrameChg chg="add del mod">
          <ac:chgData name="Anna Razdobreeva" userId="911e7d76f9112b1f" providerId="LiveId" clId="{9BA66A1D-3BF2-4245-9106-D30ED5A0465D}" dt="2022-10-09T07:57:19.148" v="101"/>
          <ac:graphicFrameMkLst>
            <pc:docMk/>
            <pc:sldMk cId="2287591350" sldId="268"/>
            <ac:graphicFrameMk id="12" creationId="{38BE3B2C-6DDF-544D-88FD-B510BE467287}"/>
          </ac:graphicFrameMkLst>
        </pc:graphicFrameChg>
        <pc:picChg chg="mod modCrop">
          <ac:chgData name="Anna Razdobreeva" userId="911e7d76f9112b1f" providerId="LiveId" clId="{9BA66A1D-3BF2-4245-9106-D30ED5A0465D}" dt="2022-10-09T08:23:32.686" v="630" actId="1076"/>
          <ac:picMkLst>
            <pc:docMk/>
            <pc:sldMk cId="2287591350" sldId="268"/>
            <ac:picMk id="4" creationId="{F25FD0BC-5C5E-0390-A9AF-A6A2A52B01DF}"/>
          </ac:picMkLst>
        </pc:picChg>
        <pc:picChg chg="add del mod">
          <ac:chgData name="Anna Razdobreeva" userId="911e7d76f9112b1f" providerId="LiveId" clId="{9BA66A1D-3BF2-4245-9106-D30ED5A0465D}" dt="2022-10-09T07:57:19.148" v="101"/>
          <ac:picMkLst>
            <pc:docMk/>
            <pc:sldMk cId="2287591350" sldId="268"/>
            <ac:picMk id="1027" creationId="{31E904CD-8B9E-1B02-A2A6-E3A970D54575}"/>
          </ac:picMkLst>
        </pc:picChg>
        <pc:picChg chg="add del mod">
          <ac:chgData name="Anna Razdobreeva" userId="911e7d76f9112b1f" providerId="LiveId" clId="{9BA66A1D-3BF2-4245-9106-D30ED5A0465D}" dt="2022-10-09T07:57:19.148" v="101"/>
          <ac:picMkLst>
            <pc:docMk/>
            <pc:sldMk cId="2287591350" sldId="268"/>
            <ac:picMk id="1028" creationId="{54E8C774-6F50-08DE-06F8-0ECA91A2B311}"/>
          </ac:picMkLst>
        </pc:picChg>
        <pc:picChg chg="add del mod">
          <ac:chgData name="Anna Razdobreeva" userId="911e7d76f9112b1f" providerId="LiveId" clId="{9BA66A1D-3BF2-4245-9106-D30ED5A0465D}" dt="2022-10-09T07:57:19.148" v="101"/>
          <ac:picMkLst>
            <pc:docMk/>
            <pc:sldMk cId="2287591350" sldId="268"/>
            <ac:picMk id="1029" creationId="{22660BE7-968A-F918-4BCF-02697770AD37}"/>
          </ac:picMkLst>
        </pc:picChg>
        <pc:picChg chg="add del mod">
          <ac:chgData name="Anna Razdobreeva" userId="911e7d76f9112b1f" providerId="LiveId" clId="{9BA66A1D-3BF2-4245-9106-D30ED5A0465D}" dt="2022-10-09T07:57:19.148" v="101"/>
          <ac:picMkLst>
            <pc:docMk/>
            <pc:sldMk cId="2287591350" sldId="268"/>
            <ac:picMk id="1030" creationId="{0CA9AD69-95E3-931A-D7ED-3C23347D0EA8}"/>
          </ac:picMkLst>
        </pc:picChg>
        <pc:picChg chg="add del mod">
          <ac:chgData name="Anna Razdobreeva" userId="911e7d76f9112b1f" providerId="LiveId" clId="{9BA66A1D-3BF2-4245-9106-D30ED5A0465D}" dt="2022-10-09T07:57:19.148" v="101"/>
          <ac:picMkLst>
            <pc:docMk/>
            <pc:sldMk cId="2287591350" sldId="268"/>
            <ac:picMk id="1031" creationId="{CD74F8EE-5010-5F90-5596-30A2ACC596FE}"/>
          </ac:picMkLst>
        </pc:picChg>
        <pc:picChg chg="add del mod">
          <ac:chgData name="Anna Razdobreeva" userId="911e7d76f9112b1f" providerId="LiveId" clId="{9BA66A1D-3BF2-4245-9106-D30ED5A0465D}" dt="2022-10-09T07:57:19.148" v="101"/>
          <ac:picMkLst>
            <pc:docMk/>
            <pc:sldMk cId="2287591350" sldId="268"/>
            <ac:picMk id="1032" creationId="{B99B355F-EC94-4EE2-3169-93EC24442BFD}"/>
          </ac:picMkLst>
        </pc:picChg>
        <pc:picChg chg="add del mod">
          <ac:chgData name="Anna Razdobreeva" userId="911e7d76f9112b1f" providerId="LiveId" clId="{9BA66A1D-3BF2-4245-9106-D30ED5A0465D}" dt="2022-10-09T07:57:19.148" v="101"/>
          <ac:picMkLst>
            <pc:docMk/>
            <pc:sldMk cId="2287591350" sldId="268"/>
            <ac:picMk id="1033" creationId="{8A7DE752-181F-9EE5-5683-DAB35CE418FF}"/>
          </ac:picMkLst>
        </pc:picChg>
        <pc:picChg chg="add del mod">
          <ac:chgData name="Anna Razdobreeva" userId="911e7d76f9112b1f" providerId="LiveId" clId="{9BA66A1D-3BF2-4245-9106-D30ED5A0465D}" dt="2022-10-09T07:57:19.148" v="101"/>
          <ac:picMkLst>
            <pc:docMk/>
            <pc:sldMk cId="2287591350" sldId="268"/>
            <ac:picMk id="1034" creationId="{FCF8901B-5171-2411-AE4D-20CA0B0C1EB5}"/>
          </ac:picMkLst>
        </pc:picChg>
        <pc:picChg chg="add del mod">
          <ac:chgData name="Anna Razdobreeva" userId="911e7d76f9112b1f" providerId="LiveId" clId="{9BA66A1D-3BF2-4245-9106-D30ED5A0465D}" dt="2022-10-09T07:57:19.148" v="101"/>
          <ac:picMkLst>
            <pc:docMk/>
            <pc:sldMk cId="2287591350" sldId="268"/>
            <ac:picMk id="1035" creationId="{AD547029-569A-195D-DCF7-115683C8457F}"/>
          </ac:picMkLst>
        </pc:picChg>
        <pc:picChg chg="add del mod">
          <ac:chgData name="Anna Razdobreeva" userId="911e7d76f9112b1f" providerId="LiveId" clId="{9BA66A1D-3BF2-4245-9106-D30ED5A0465D}" dt="2022-10-09T07:57:19.148" v="101"/>
          <ac:picMkLst>
            <pc:docMk/>
            <pc:sldMk cId="2287591350" sldId="268"/>
            <ac:picMk id="1036" creationId="{2AE6CE28-99D6-3398-D0D8-74612DA09052}"/>
          </ac:picMkLst>
        </pc:picChg>
        <pc:picChg chg="add del mod">
          <ac:chgData name="Anna Razdobreeva" userId="911e7d76f9112b1f" providerId="LiveId" clId="{9BA66A1D-3BF2-4245-9106-D30ED5A0465D}" dt="2022-10-09T07:57:19.148" v="101"/>
          <ac:picMkLst>
            <pc:docMk/>
            <pc:sldMk cId="2287591350" sldId="268"/>
            <ac:picMk id="1037" creationId="{5B690300-40AB-7B99-66F8-320B345C011B}"/>
          </ac:picMkLst>
        </pc:picChg>
        <pc:picChg chg="add del mod">
          <ac:chgData name="Anna Razdobreeva" userId="911e7d76f9112b1f" providerId="LiveId" clId="{9BA66A1D-3BF2-4245-9106-D30ED5A0465D}" dt="2022-10-09T07:57:19.148" v="101"/>
          <ac:picMkLst>
            <pc:docMk/>
            <pc:sldMk cId="2287591350" sldId="268"/>
            <ac:picMk id="1038" creationId="{5286C2AF-8B09-0E69-6025-53452792206A}"/>
          </ac:picMkLst>
        </pc:picChg>
        <pc:picChg chg="add del mod">
          <ac:chgData name="Anna Razdobreeva" userId="911e7d76f9112b1f" providerId="LiveId" clId="{9BA66A1D-3BF2-4245-9106-D30ED5A0465D}" dt="2022-10-09T07:57:19.148" v="101"/>
          <ac:picMkLst>
            <pc:docMk/>
            <pc:sldMk cId="2287591350" sldId="268"/>
            <ac:picMk id="1039" creationId="{21F82B9E-0EE1-D318-BA0C-3F2C923A27AE}"/>
          </ac:picMkLst>
        </pc:picChg>
        <pc:picChg chg="add del mod">
          <ac:chgData name="Anna Razdobreeva" userId="911e7d76f9112b1f" providerId="LiveId" clId="{9BA66A1D-3BF2-4245-9106-D30ED5A0465D}" dt="2022-10-09T07:57:19.148" v="101"/>
          <ac:picMkLst>
            <pc:docMk/>
            <pc:sldMk cId="2287591350" sldId="268"/>
            <ac:picMk id="1040" creationId="{65868594-FE8F-A808-2B97-939907E32E9D}"/>
          </ac:picMkLst>
        </pc:picChg>
        <pc:picChg chg="add del mod">
          <ac:chgData name="Anna Razdobreeva" userId="911e7d76f9112b1f" providerId="LiveId" clId="{9BA66A1D-3BF2-4245-9106-D30ED5A0465D}" dt="2022-10-09T07:57:19.148" v="101"/>
          <ac:picMkLst>
            <pc:docMk/>
            <pc:sldMk cId="2287591350" sldId="268"/>
            <ac:picMk id="1041" creationId="{B7FD61CD-4CBA-24A6-AEFF-102D1F060DE0}"/>
          </ac:picMkLst>
        </pc:picChg>
        <pc:picChg chg="add del mod">
          <ac:chgData name="Anna Razdobreeva" userId="911e7d76f9112b1f" providerId="LiveId" clId="{9BA66A1D-3BF2-4245-9106-D30ED5A0465D}" dt="2022-10-09T07:57:19.148" v="101"/>
          <ac:picMkLst>
            <pc:docMk/>
            <pc:sldMk cId="2287591350" sldId="268"/>
            <ac:picMk id="1042" creationId="{CA045CA6-BE29-9E03-38D8-38F13D73BA31}"/>
          </ac:picMkLst>
        </pc:picChg>
        <pc:picChg chg="add del mod">
          <ac:chgData name="Anna Razdobreeva" userId="911e7d76f9112b1f" providerId="LiveId" clId="{9BA66A1D-3BF2-4245-9106-D30ED5A0465D}" dt="2022-10-09T07:57:19.148" v="101"/>
          <ac:picMkLst>
            <pc:docMk/>
            <pc:sldMk cId="2287591350" sldId="268"/>
            <ac:picMk id="1043" creationId="{02FAA26E-0983-7DC6-3F89-12E95C38D1C7}"/>
          </ac:picMkLst>
        </pc:picChg>
        <pc:picChg chg="add del mod">
          <ac:chgData name="Anna Razdobreeva" userId="911e7d76f9112b1f" providerId="LiveId" clId="{9BA66A1D-3BF2-4245-9106-D30ED5A0465D}" dt="2022-10-09T07:57:19.148" v="101"/>
          <ac:picMkLst>
            <pc:docMk/>
            <pc:sldMk cId="2287591350" sldId="268"/>
            <ac:picMk id="1044" creationId="{E6CDE3B6-F20E-53A5-B845-8162E1DC2B63}"/>
          </ac:picMkLst>
        </pc:picChg>
        <pc:picChg chg="add del mod">
          <ac:chgData name="Anna Razdobreeva" userId="911e7d76f9112b1f" providerId="LiveId" clId="{9BA66A1D-3BF2-4245-9106-D30ED5A0465D}" dt="2022-10-09T07:57:19.148" v="101"/>
          <ac:picMkLst>
            <pc:docMk/>
            <pc:sldMk cId="2287591350" sldId="268"/>
            <ac:picMk id="1045" creationId="{C4EB8A0C-2804-A68D-DDD1-3451C48C1B38}"/>
          </ac:picMkLst>
        </pc:picChg>
        <pc:picChg chg="add del mod">
          <ac:chgData name="Anna Razdobreeva" userId="911e7d76f9112b1f" providerId="LiveId" clId="{9BA66A1D-3BF2-4245-9106-D30ED5A0465D}" dt="2022-10-09T07:57:19.148" v="101"/>
          <ac:picMkLst>
            <pc:docMk/>
            <pc:sldMk cId="2287591350" sldId="268"/>
            <ac:picMk id="1046" creationId="{ECCDCAD3-0BFC-DCDC-412D-E154F4091E08}"/>
          </ac:picMkLst>
        </pc:picChg>
        <pc:picChg chg="add del mod">
          <ac:chgData name="Anna Razdobreeva" userId="911e7d76f9112b1f" providerId="LiveId" clId="{9BA66A1D-3BF2-4245-9106-D30ED5A0465D}" dt="2022-10-09T07:57:19.148" v="101"/>
          <ac:picMkLst>
            <pc:docMk/>
            <pc:sldMk cId="2287591350" sldId="268"/>
            <ac:picMk id="1047" creationId="{DDFA62CC-B791-E731-D31E-3E7F67C130DF}"/>
          </ac:picMkLst>
        </pc:picChg>
        <pc:picChg chg="add del mod">
          <ac:chgData name="Anna Razdobreeva" userId="911e7d76f9112b1f" providerId="LiveId" clId="{9BA66A1D-3BF2-4245-9106-D30ED5A0465D}" dt="2022-10-09T07:57:19.148" v="101"/>
          <ac:picMkLst>
            <pc:docMk/>
            <pc:sldMk cId="2287591350" sldId="268"/>
            <ac:picMk id="1048" creationId="{D5FB6E30-6165-9D72-2598-10372423988E}"/>
          </ac:picMkLst>
        </pc:picChg>
      </pc:sldChg>
      <pc:sldChg chg="addSp delSp modSp mod setBg">
        <pc:chgData name="Anna Razdobreeva" userId="911e7d76f9112b1f" providerId="LiveId" clId="{9BA66A1D-3BF2-4245-9106-D30ED5A0465D}" dt="2022-10-09T08:23:40.523" v="632" actId="478"/>
        <pc:sldMkLst>
          <pc:docMk/>
          <pc:sldMk cId="3509741601" sldId="269"/>
        </pc:sldMkLst>
        <pc:spChg chg="del">
          <ac:chgData name="Anna Razdobreeva" userId="911e7d76f9112b1f" providerId="LiveId" clId="{9BA66A1D-3BF2-4245-9106-D30ED5A0465D}" dt="2022-10-09T08:23:40.523" v="632" actId="478"/>
          <ac:spMkLst>
            <pc:docMk/>
            <pc:sldMk cId="3509741601" sldId="269"/>
            <ac:spMk id="2" creationId="{91134688-A898-A9F3-B323-1831FF084F72}"/>
          </ac:spMkLst>
        </pc:spChg>
        <pc:spChg chg="add mod">
          <ac:chgData name="Anna Razdobreeva" userId="911e7d76f9112b1f" providerId="LiveId" clId="{9BA66A1D-3BF2-4245-9106-D30ED5A0465D}" dt="2022-10-09T07:59:01.014" v="157" actId="20577"/>
          <ac:spMkLst>
            <pc:docMk/>
            <pc:sldMk cId="3509741601" sldId="269"/>
            <ac:spMk id="3" creationId="{70345230-0CEA-0BD2-AEE1-255D6873B111}"/>
          </ac:spMkLst>
        </pc:spChg>
      </pc:sldChg>
      <pc:sldChg chg="addSp delSp modSp mod setBg">
        <pc:chgData name="Anna Razdobreeva" userId="911e7d76f9112b1f" providerId="LiveId" clId="{9BA66A1D-3BF2-4245-9106-D30ED5A0465D}" dt="2022-10-09T08:23:43.497" v="633" actId="478"/>
        <pc:sldMkLst>
          <pc:docMk/>
          <pc:sldMk cId="4000896278" sldId="270"/>
        </pc:sldMkLst>
        <pc:spChg chg="del">
          <ac:chgData name="Anna Razdobreeva" userId="911e7d76f9112b1f" providerId="LiveId" clId="{9BA66A1D-3BF2-4245-9106-D30ED5A0465D}" dt="2022-10-09T08:23:43.497" v="633" actId="478"/>
          <ac:spMkLst>
            <pc:docMk/>
            <pc:sldMk cId="4000896278" sldId="270"/>
            <ac:spMk id="2" creationId="{A92344C4-42BA-F714-1B97-3905056E957A}"/>
          </ac:spMkLst>
        </pc:spChg>
        <pc:spChg chg="add del mod">
          <ac:chgData name="Anna Razdobreeva" userId="911e7d76f9112b1f" providerId="LiveId" clId="{9BA66A1D-3BF2-4245-9106-D30ED5A0465D}" dt="2022-10-09T07:59:31.422" v="168" actId="478"/>
          <ac:spMkLst>
            <pc:docMk/>
            <pc:sldMk cId="4000896278" sldId="270"/>
            <ac:spMk id="3" creationId="{1683C6CC-8A01-6D2E-FB4B-52B76A276E96}"/>
          </ac:spMkLst>
        </pc:spChg>
      </pc:sldChg>
      <pc:sldChg chg="addSp delSp modSp mod setBg">
        <pc:chgData name="Anna Razdobreeva" userId="911e7d76f9112b1f" providerId="LiveId" clId="{9BA66A1D-3BF2-4245-9106-D30ED5A0465D}" dt="2022-10-09T08:23:47.974" v="634" actId="478"/>
        <pc:sldMkLst>
          <pc:docMk/>
          <pc:sldMk cId="1209566167" sldId="271"/>
        </pc:sldMkLst>
        <pc:spChg chg="del">
          <ac:chgData name="Anna Razdobreeva" userId="911e7d76f9112b1f" providerId="LiveId" clId="{9BA66A1D-3BF2-4245-9106-D30ED5A0465D}" dt="2022-10-09T08:23:47.974" v="634" actId="478"/>
          <ac:spMkLst>
            <pc:docMk/>
            <pc:sldMk cId="1209566167" sldId="271"/>
            <ac:spMk id="2" creationId="{03C0B93E-21BA-22D0-251C-6B398D9C583D}"/>
          </ac:spMkLst>
        </pc:spChg>
        <pc:spChg chg="add mod">
          <ac:chgData name="Anna Razdobreeva" userId="911e7d76f9112b1f" providerId="LiveId" clId="{9BA66A1D-3BF2-4245-9106-D30ED5A0465D}" dt="2022-10-09T08:04:28.537" v="184" actId="1076"/>
          <ac:spMkLst>
            <pc:docMk/>
            <pc:sldMk cId="1209566167" sldId="271"/>
            <ac:spMk id="3" creationId="{C2816534-205D-209F-8101-30A6ECC91E16}"/>
          </ac:spMkLst>
        </pc:spChg>
        <pc:cxnChg chg="add mod">
          <ac:chgData name="Anna Razdobreeva" userId="911e7d76f9112b1f" providerId="LiveId" clId="{9BA66A1D-3BF2-4245-9106-D30ED5A0465D}" dt="2022-10-09T08:04:22.150" v="183" actId="1076"/>
          <ac:cxnSpMkLst>
            <pc:docMk/>
            <pc:sldMk cId="1209566167" sldId="271"/>
            <ac:cxnSpMk id="6" creationId="{FB4E0184-F414-C37D-CF44-0DF87A30A1A9}"/>
          </ac:cxnSpMkLst>
        </pc:cxnChg>
      </pc:sldChg>
      <pc:sldChg chg="addSp delSp modSp del mod setBg">
        <pc:chgData name="Anna Razdobreeva" userId="911e7d76f9112b1f" providerId="LiveId" clId="{9BA66A1D-3BF2-4245-9106-D30ED5A0465D}" dt="2022-10-09T08:03:25.375" v="172" actId="47"/>
        <pc:sldMkLst>
          <pc:docMk/>
          <pc:sldMk cId="4253445245" sldId="272"/>
        </pc:sldMkLst>
        <pc:spChg chg="add del">
          <ac:chgData name="Anna Razdobreeva" userId="911e7d76f9112b1f" providerId="LiveId" clId="{9BA66A1D-3BF2-4245-9106-D30ED5A0465D}" dt="2022-10-09T08:03:23.572" v="171" actId="21"/>
          <ac:spMkLst>
            <pc:docMk/>
            <pc:sldMk cId="4253445245" sldId="272"/>
            <ac:spMk id="5" creationId="{481442B8-2C62-CEC0-8734-FAC21E826441}"/>
          </ac:spMkLst>
        </pc:spChg>
        <pc:picChg chg="mod">
          <ac:chgData name="Anna Razdobreeva" userId="911e7d76f9112b1f" providerId="LiveId" clId="{9BA66A1D-3BF2-4245-9106-D30ED5A0465D}" dt="2022-10-09T08:03:15.213" v="170" actId="1076"/>
          <ac:picMkLst>
            <pc:docMk/>
            <pc:sldMk cId="4253445245" sldId="272"/>
            <ac:picMk id="4" creationId="{5D062081-B679-BE64-E313-F36C07CE9E60}"/>
          </ac:picMkLst>
        </pc:picChg>
      </pc:sldChg>
      <pc:sldChg chg="addSp modSp mod setBg">
        <pc:chgData name="Anna Razdobreeva" userId="911e7d76f9112b1f" providerId="LiveId" clId="{9BA66A1D-3BF2-4245-9106-D30ED5A0465D}" dt="2022-10-09T08:05:22.240" v="193" actId="1076"/>
        <pc:sldMkLst>
          <pc:docMk/>
          <pc:sldMk cId="897750312" sldId="273"/>
        </pc:sldMkLst>
        <pc:spChg chg="add mod">
          <ac:chgData name="Anna Razdobreeva" userId="911e7d76f9112b1f" providerId="LiveId" clId="{9BA66A1D-3BF2-4245-9106-D30ED5A0465D}" dt="2022-10-09T08:05:18.890" v="191" actId="27636"/>
          <ac:spMkLst>
            <pc:docMk/>
            <pc:sldMk cId="897750312" sldId="273"/>
            <ac:spMk id="5" creationId="{2B0600E8-3260-9097-7737-A36C03F639A8}"/>
          </ac:spMkLst>
        </pc:spChg>
        <pc:picChg chg="mod">
          <ac:chgData name="Anna Razdobreeva" userId="911e7d76f9112b1f" providerId="LiveId" clId="{9BA66A1D-3BF2-4245-9106-D30ED5A0465D}" dt="2022-10-09T08:05:22.240" v="193" actId="1076"/>
          <ac:picMkLst>
            <pc:docMk/>
            <pc:sldMk cId="897750312" sldId="273"/>
            <ac:picMk id="4" creationId="{5C0FA87D-4923-196B-7316-E12502E4C545}"/>
          </ac:picMkLst>
        </pc:picChg>
      </pc:sldChg>
      <pc:sldChg chg="addSp delSp modSp mod setBg">
        <pc:chgData name="Anna Razdobreeva" userId="911e7d76f9112b1f" providerId="LiveId" clId="{9BA66A1D-3BF2-4245-9106-D30ED5A0465D}" dt="2022-10-09T08:23:52.658" v="635" actId="478"/>
        <pc:sldMkLst>
          <pc:docMk/>
          <pc:sldMk cId="1382063819" sldId="274"/>
        </pc:sldMkLst>
        <pc:spChg chg="del">
          <ac:chgData name="Anna Razdobreeva" userId="911e7d76f9112b1f" providerId="LiveId" clId="{9BA66A1D-3BF2-4245-9106-D30ED5A0465D}" dt="2022-10-09T08:23:52.658" v="635" actId="478"/>
          <ac:spMkLst>
            <pc:docMk/>
            <pc:sldMk cId="1382063819" sldId="274"/>
            <ac:spMk id="2" creationId="{9C50246F-6A14-3DFD-2F88-CFC438793CD6}"/>
          </ac:spMkLst>
        </pc:spChg>
        <pc:spChg chg="add mod">
          <ac:chgData name="Anna Razdobreeva" userId="911e7d76f9112b1f" providerId="LiveId" clId="{9BA66A1D-3BF2-4245-9106-D30ED5A0465D}" dt="2022-10-09T08:08:47.645" v="232" actId="20577"/>
          <ac:spMkLst>
            <pc:docMk/>
            <pc:sldMk cId="1382063819" sldId="274"/>
            <ac:spMk id="3" creationId="{94FC8B2A-75CE-3239-7ED9-46A883682A64}"/>
          </ac:spMkLst>
        </pc:spChg>
      </pc:sldChg>
      <pc:sldChg chg="addSp modSp mod setBg">
        <pc:chgData name="Anna Razdobreeva" userId="911e7d76f9112b1f" providerId="LiveId" clId="{9BA66A1D-3BF2-4245-9106-D30ED5A0465D}" dt="2022-10-09T08:11:50.181" v="371" actId="20577"/>
        <pc:sldMkLst>
          <pc:docMk/>
          <pc:sldMk cId="492514805" sldId="275"/>
        </pc:sldMkLst>
        <pc:spChg chg="add mod">
          <ac:chgData name="Anna Razdobreeva" userId="911e7d76f9112b1f" providerId="LiveId" clId="{9BA66A1D-3BF2-4245-9106-D30ED5A0465D}" dt="2022-10-09T08:11:50.181" v="371" actId="20577"/>
          <ac:spMkLst>
            <pc:docMk/>
            <pc:sldMk cId="492514805" sldId="275"/>
            <ac:spMk id="2" creationId="{01F6C833-D130-E82D-7A93-AFFFBCFE7DBB}"/>
          </ac:spMkLst>
        </pc:spChg>
      </pc:sldChg>
      <pc:sldChg chg="modSp modAnim">
        <pc:chgData name="Anna Razdobreeva" userId="911e7d76f9112b1f" providerId="LiveId" clId="{9BA66A1D-3BF2-4245-9106-D30ED5A0465D}" dt="2022-10-09T07:51:13.813" v="51"/>
        <pc:sldMkLst>
          <pc:docMk/>
          <pc:sldMk cId="3143346111" sldId="278"/>
        </pc:sldMkLst>
        <pc:picChg chg="mod">
          <ac:chgData name="Anna Razdobreeva" userId="911e7d76f9112b1f" providerId="LiveId" clId="{9BA66A1D-3BF2-4245-9106-D30ED5A0465D}" dt="2022-10-09T07:51:04.373" v="49" actId="688"/>
          <ac:picMkLst>
            <pc:docMk/>
            <pc:sldMk cId="3143346111" sldId="278"/>
            <ac:picMk id="6146" creationId="{608C2818-22B0-F6ED-B8F1-EE3E394E32FB}"/>
          </ac:picMkLst>
        </pc:picChg>
      </pc:sldChg>
      <pc:sldChg chg="new del">
        <pc:chgData name="Anna Razdobreeva" userId="911e7d76f9112b1f" providerId="LiveId" clId="{9BA66A1D-3BF2-4245-9106-D30ED5A0465D}" dt="2022-10-09T07:55:31.881" v="75" actId="680"/>
        <pc:sldMkLst>
          <pc:docMk/>
          <pc:sldMk cId="11771581" sldId="279"/>
        </pc:sldMkLst>
      </pc:sldChg>
      <pc:sldChg chg="new del">
        <pc:chgData name="Anna Razdobreeva" userId="911e7d76f9112b1f" providerId="LiveId" clId="{9BA66A1D-3BF2-4245-9106-D30ED5A0465D}" dt="2022-10-09T08:06:00.123" v="195" actId="47"/>
        <pc:sldMkLst>
          <pc:docMk/>
          <pc:sldMk cId="313990875" sldId="279"/>
        </pc:sldMkLst>
      </pc:sldChg>
      <pc:sldChg chg="addSp delSp modSp new mod setBg">
        <pc:chgData name="Anna Razdobreeva" userId="911e7d76f9112b1f" providerId="LiveId" clId="{9BA66A1D-3BF2-4245-9106-D30ED5A0465D}" dt="2022-10-09T08:15:05.667" v="474" actId="732"/>
        <pc:sldMkLst>
          <pc:docMk/>
          <pc:sldMk cId="4027045340" sldId="279"/>
        </pc:sldMkLst>
        <pc:spChg chg="del">
          <ac:chgData name="Anna Razdobreeva" userId="911e7d76f9112b1f" providerId="LiveId" clId="{9BA66A1D-3BF2-4245-9106-D30ED5A0465D}" dt="2022-10-09T08:14:57.427" v="473" actId="478"/>
          <ac:spMkLst>
            <pc:docMk/>
            <pc:sldMk cId="4027045340" sldId="279"/>
            <ac:spMk id="2" creationId="{321E9FA5-E463-52BE-A37E-7EBA82E8B29E}"/>
          </ac:spMkLst>
        </pc:spChg>
        <pc:spChg chg="del">
          <ac:chgData name="Anna Razdobreeva" userId="911e7d76f9112b1f" providerId="LiveId" clId="{9BA66A1D-3BF2-4245-9106-D30ED5A0465D}" dt="2022-10-09T08:12:43.923" v="373" actId="931"/>
          <ac:spMkLst>
            <pc:docMk/>
            <pc:sldMk cId="4027045340" sldId="279"/>
            <ac:spMk id="3" creationId="{3DD063A1-2B17-4817-0414-E5320AAD682A}"/>
          </ac:spMkLst>
        </pc:spChg>
        <pc:spChg chg="add mod">
          <ac:chgData name="Anna Razdobreeva" userId="911e7d76f9112b1f" providerId="LiveId" clId="{9BA66A1D-3BF2-4245-9106-D30ED5A0465D}" dt="2022-10-09T08:14:50.882" v="471" actId="14100"/>
          <ac:spMkLst>
            <pc:docMk/>
            <pc:sldMk cId="4027045340" sldId="279"/>
            <ac:spMk id="6" creationId="{9256DCBB-2F21-F991-FDED-0822032493FA}"/>
          </ac:spMkLst>
        </pc:spChg>
        <pc:picChg chg="add mod modCrop">
          <ac:chgData name="Anna Razdobreeva" userId="911e7d76f9112b1f" providerId="LiveId" clId="{9BA66A1D-3BF2-4245-9106-D30ED5A0465D}" dt="2022-10-09T08:15:05.667" v="474" actId="732"/>
          <ac:picMkLst>
            <pc:docMk/>
            <pc:sldMk cId="4027045340" sldId="279"/>
            <ac:picMk id="5" creationId="{6454ACB2-87A1-ECFB-8C30-64DDDA5E546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EAD944-3A18-4BFF-B321-86DE1BFE165C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510224-CF00-4A55-9651-917787FF57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3545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Раздобреева</a:t>
            </a:r>
            <a:r>
              <a:rPr lang="ru-RU" dirty="0"/>
              <a:t> А.Е., учитель начальных классов МБОУ «СОШ» №19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10224-CF00-4A55-9651-917787FF574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037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0B36A46-AEFF-007A-FB50-FC8E2F1BCC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45B3D06F-7682-B3A6-661D-79E4E4E204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9CC60B2-6037-9E97-7773-774D2697A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EDC12-27CB-4277-B5F7-74124134F334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DC8FC13-4F71-B50D-E04E-17FBAB115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818282C-D5D4-F577-1344-01B1EF3FC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3BE0F-C200-48BF-8E02-54285CF554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3892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7B39F71-DDF7-B876-5FF8-B4D3B07A1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750CF02E-B295-CCEC-958A-821A771243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1A27713-4EC2-0078-F861-0917C2D28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EDC12-27CB-4277-B5F7-74124134F334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2B0BC80-38B0-7445-76CE-6F152D079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A4B14B3-455E-CE93-7A95-85B2A8B94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3BE0F-C200-48BF-8E02-54285CF554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0785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3FCA6275-DB96-82ED-0D5F-2C0DEF4A5E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B53A3D1C-665E-D244-FF18-978B142B25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9139A92-8688-FE4D-DE7A-2D6248A8C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EDC12-27CB-4277-B5F7-74124134F334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EA44009-EF49-3B7F-27B4-9F3725E84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633D92F-9881-E87E-B112-F63F9ADCA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3BE0F-C200-48BF-8E02-54285CF554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3818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E886221-A581-4602-1486-83D5D7B4C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8D9FBA7-38CE-ACFC-C889-CEAB94CB75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F14A819-1206-879A-5AA8-51D7BD7BA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EDC12-27CB-4277-B5F7-74124134F334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E523E96-F927-9CD2-5409-6445ECDD0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C891199-C039-4F37-11E5-FC27E49B1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3BE0F-C200-48BF-8E02-54285CF554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430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EDF6CE9-A5E2-3106-2FB3-2D80C30EF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31CCF12-EB15-ACC8-5003-A68570B377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D45726E-D67B-48FA-952F-F5B9682C2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EDC12-27CB-4277-B5F7-74124134F334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9834FBD-65BB-8B20-3D5F-BE3CE74B0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E4BD006-53B5-A257-03C1-471E0D6B0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3BE0F-C200-48BF-8E02-54285CF554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859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82F1041-163E-DC5E-465A-BA8313DBE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2C0F085-74CE-410C-DB3F-6AB30CE249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A094D33E-6AAD-C8EF-ECFD-46957289F5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2D361EE2-5AC9-C03D-2446-5479744D4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EDC12-27CB-4277-B5F7-74124134F334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DE76519-53A6-A390-7B79-A288ADEF4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0DEDC47-EA2D-2B1D-7D4E-9958F02E8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3BE0F-C200-48BF-8E02-54285CF554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8615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A4B4DE2-FF2E-0510-2524-A1B7EAE0F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46D8B31-9D3D-46F6-DEB4-6C8FF5A203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72722D66-8BA8-52A7-682D-1257D9CDFA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FD811CC9-1F87-E8F6-4E39-ED67B6B9F5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34A31B0B-4610-0905-0B93-DAE5FBA3AB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D9197A05-0E39-0122-468F-1274B1740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EDC12-27CB-4277-B5F7-74124134F334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62C573C2-4AD9-608E-1369-439AD17FE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7DDF9461-81DA-50A5-FD43-E40DCD8A1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3BE0F-C200-48BF-8E02-54285CF554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95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1B41A9B-F5A4-361D-7E4A-A78C0ECED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8247231-1989-DA86-A701-6CAF82B9F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EDC12-27CB-4277-B5F7-74124134F334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31E1F43F-D75D-1BA2-229E-36642155D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8944B5B-4689-6F88-2E17-3356A6E9B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3BE0F-C200-48BF-8E02-54285CF554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6716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BBD32446-8AFE-93D2-997A-E3440720B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EDC12-27CB-4277-B5F7-74124134F334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690538BF-C13D-F564-782A-7170AE77D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F519CA3A-D5B8-CDD8-8A8B-70A5B74E9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3BE0F-C200-48BF-8E02-54285CF554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425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AB68227-D985-8ADE-F091-FF764F3A9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E0399F5-FD7A-DA39-EF69-D46B1BD686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BECCD472-EFA7-BA0D-2981-FBE2CA944C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22D3DF54-753B-CDFF-B51A-8735DC4A4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EDC12-27CB-4277-B5F7-74124134F334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385EB34-3FBB-F5DD-3F65-1FF626920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21F8A63-6357-D73E-2712-A4BC0E35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3BE0F-C200-48BF-8E02-54285CF554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6548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56839F3-C84B-B6C5-68CF-7B6529520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E88B8419-B302-E07A-5432-C5F7F2D03F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196CFDF3-A059-932D-2EE9-2EA184822F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15BCC86-7DFC-CCE8-A589-90D7639DD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EDC12-27CB-4277-B5F7-74124134F334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94F0CDE-EBB4-6EDD-CCDD-D9683964B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7F9D09A-87D1-80D6-9853-88E3E2F9A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3BE0F-C200-48BF-8E02-54285CF554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8988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A771EAB-0217-B7CC-D9E5-ED6F9D1DA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5DF3B35-3C24-FBC4-20F5-05B3351143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F39836C-4066-AABB-37B0-62C631230C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1EDC12-27CB-4277-B5F7-74124134F334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9CE6E64-34DB-6678-8335-44A8A0A66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1E451DC-C4FD-4502-7D7E-3D2D66EAC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D3BE0F-C200-48BF-8E02-54285CF554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6801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>
            <a:extLst>
              <a:ext uri="{FF2B5EF4-FFF2-40B4-BE49-F238E27FC236}">
                <a16:creationId xmlns:a16="http://schemas.microsoft.com/office/drawing/2014/main" xmlns="" id="{3B1F3FC0-56C0-373F-2112-C38E6B268A90}"/>
              </a:ext>
            </a:extLst>
          </p:cNvPr>
          <p:cNvSpPr txBox="1">
            <a:spLocks/>
          </p:cNvSpPr>
          <p:nvPr/>
        </p:nvSpPr>
        <p:spPr>
          <a:xfrm>
            <a:off x="2294723" y="2573769"/>
            <a:ext cx="7602554" cy="594304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Аппликация «Ёжик в осеннем лесу»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562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72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8C93539A-EC39-66F7-F00F-683A4AA058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435884" y="0"/>
            <a:ext cx="9059838" cy="67948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916D690-CB80-5D09-E4AC-74EABCBE66E8}"/>
              </a:ext>
            </a:extLst>
          </p:cNvPr>
          <p:cNvSpPr txBox="1"/>
          <p:nvPr/>
        </p:nvSpPr>
        <p:spPr>
          <a:xfrm>
            <a:off x="2997726" y="134035"/>
            <a:ext cx="5856742" cy="142192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lnSpcReduction="10000"/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dirty="0"/>
              <a:t>Берём жёлтый лист бумаги формата А4 и складываем его пополам повдоль.</a:t>
            </a:r>
          </a:p>
        </p:txBody>
      </p:sp>
    </p:spTree>
    <p:extLst>
      <p:ext uri="{BB962C8B-B14F-4D97-AF65-F5344CB8AC3E}">
        <p14:creationId xmlns:p14="http://schemas.microsoft.com/office/powerpoint/2010/main" val="24667838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72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7B42CD39-295B-D2BE-ACF9-10592D9CAA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45933" y="-708892"/>
            <a:ext cx="6700134" cy="82757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2D35FDE-863C-58C0-03BC-2E62716B1EBD}"/>
              </a:ext>
            </a:extLst>
          </p:cNvPr>
          <p:cNvSpPr txBox="1"/>
          <p:nvPr/>
        </p:nvSpPr>
        <p:spPr>
          <a:xfrm>
            <a:off x="3167629" y="448072"/>
            <a:ext cx="5856742" cy="142192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lnSpcReduction="10000"/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dirty="0"/>
              <a:t>Берём жёлтый лист бумаги формата А4 и складываем его пополам повдоль.</a:t>
            </a:r>
          </a:p>
        </p:txBody>
      </p:sp>
    </p:spTree>
    <p:extLst>
      <p:ext uri="{BB962C8B-B14F-4D97-AF65-F5344CB8AC3E}">
        <p14:creationId xmlns:p14="http://schemas.microsoft.com/office/powerpoint/2010/main" val="1960265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2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CA70CEF7-704C-92A9-9607-3DE99D6666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3381" y="103555"/>
            <a:ext cx="7934037" cy="6650890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F7389539-5260-F0C3-1179-9EF837C9E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BC362CA-1677-35B8-23B1-D902394B8D19}"/>
              </a:ext>
            </a:extLst>
          </p:cNvPr>
          <p:cNvSpPr txBox="1"/>
          <p:nvPr/>
        </p:nvSpPr>
        <p:spPr>
          <a:xfrm>
            <a:off x="3269674" y="365125"/>
            <a:ext cx="6096000" cy="978729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lnSpcReduction="10000"/>
          </a:bodyPr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dirty="0"/>
              <a:t>Левую сторону листа сгибаем вправо на 5 сантиметров. </a:t>
            </a:r>
          </a:p>
        </p:txBody>
      </p:sp>
    </p:spTree>
    <p:extLst>
      <p:ext uri="{BB962C8B-B14F-4D97-AF65-F5344CB8AC3E}">
        <p14:creationId xmlns:p14="http://schemas.microsoft.com/office/powerpoint/2010/main" val="132734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2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45E0F542-6A1E-22D0-BC3E-77224BBE85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449443" y="-1143001"/>
            <a:ext cx="6858000" cy="914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703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2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F4D058A1-3CD7-542C-B0F1-C6F8AF9F78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968156" y="-805430"/>
            <a:ext cx="6255689" cy="83409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04BDBF5-869A-5481-D170-5DFE8A896D68}"/>
              </a:ext>
            </a:extLst>
          </p:cNvPr>
          <p:cNvSpPr txBox="1"/>
          <p:nvPr/>
        </p:nvSpPr>
        <p:spPr>
          <a:xfrm>
            <a:off x="3241964" y="839899"/>
            <a:ext cx="6096000" cy="978729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lnSpcReduction="10000"/>
          </a:bodyPr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dirty="0"/>
              <a:t>Делаем разрез по линии сгиба слева до середины листа.</a:t>
            </a:r>
          </a:p>
        </p:txBody>
      </p:sp>
    </p:spTree>
    <p:extLst>
      <p:ext uri="{BB962C8B-B14F-4D97-AF65-F5344CB8AC3E}">
        <p14:creationId xmlns:p14="http://schemas.microsoft.com/office/powerpoint/2010/main" val="28569502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2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F25FD0BC-5C5E-0390-A9AF-A6A2A52B01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983"/>
          <a:stretch/>
        </p:blipFill>
        <p:spPr>
          <a:xfrm>
            <a:off x="1874000" y="591127"/>
            <a:ext cx="8766762" cy="626687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EF7AA78-BC78-9607-FB9A-E28E208C18A6}"/>
              </a:ext>
            </a:extLst>
          </p:cNvPr>
          <p:cNvSpPr txBox="1"/>
          <p:nvPr/>
        </p:nvSpPr>
        <p:spPr>
          <a:xfrm>
            <a:off x="3368817" y="717792"/>
            <a:ext cx="6096000" cy="142192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lnSpcReduction="10000"/>
          </a:bodyPr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dirty="0"/>
              <a:t>Намазываем левую часть листа до линии сгиба клеем и складываем пополам.</a:t>
            </a:r>
          </a:p>
        </p:txBody>
      </p:sp>
    </p:spTree>
    <p:extLst>
      <p:ext uri="{BB962C8B-B14F-4D97-AF65-F5344CB8AC3E}">
        <p14:creationId xmlns:p14="http://schemas.microsoft.com/office/powerpoint/2010/main" val="22875913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2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FE877DCA-8192-E5C6-B8E2-B662DA22F6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79835" y="-945436"/>
            <a:ext cx="6688659" cy="89182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0345230-0CEA-0BD2-AEE1-255D6873B111}"/>
              </a:ext>
            </a:extLst>
          </p:cNvPr>
          <p:cNvSpPr txBox="1"/>
          <p:nvPr/>
        </p:nvSpPr>
        <p:spPr>
          <a:xfrm>
            <a:off x="3417455" y="464545"/>
            <a:ext cx="6096000" cy="142192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dirty="0"/>
              <a:t>Обводим трафарет мордочки ёжика.</a:t>
            </a:r>
          </a:p>
        </p:txBody>
      </p:sp>
    </p:spTree>
    <p:extLst>
      <p:ext uri="{BB962C8B-B14F-4D97-AF65-F5344CB8AC3E}">
        <p14:creationId xmlns:p14="http://schemas.microsoft.com/office/powerpoint/2010/main" val="35097416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2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941D923D-29F6-5B58-0542-0419CAEB29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836525" y="-1143001"/>
            <a:ext cx="6858000" cy="914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8962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2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6C3D6C46-1A28-BB92-E273-3F7323547E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4999" y="124186"/>
            <a:ext cx="8978419" cy="67338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2816534-205D-209F-8101-30A6ECC91E16}"/>
              </a:ext>
            </a:extLst>
          </p:cNvPr>
          <p:cNvSpPr txBox="1"/>
          <p:nvPr/>
        </p:nvSpPr>
        <p:spPr>
          <a:xfrm>
            <a:off x="138208" y="538541"/>
            <a:ext cx="6096000" cy="978729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lnSpcReduction="10000"/>
          </a:bodyPr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dirty="0"/>
              <a:t>Складываем лист «гармошкой» по направлению к голове.</a:t>
            </a:r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xmlns="" id="{FB4E0184-F414-C37D-CF44-0DF87A30A1A9}"/>
              </a:ext>
            </a:extLst>
          </p:cNvPr>
          <p:cNvCxnSpPr>
            <a:cxnSpLocks/>
          </p:cNvCxnSpPr>
          <p:nvPr/>
        </p:nvCxnSpPr>
        <p:spPr>
          <a:xfrm flipV="1">
            <a:off x="6991927" y="1459346"/>
            <a:ext cx="0" cy="503381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95661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2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A79C831-FE1A-4421-8C2C-DB0B1B0B9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5C0FA87D-4923-196B-7316-E12502E4C5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525" y="365125"/>
            <a:ext cx="8378536" cy="62839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B0600E8-3260-9097-7737-A36C03F639A8}"/>
              </a:ext>
            </a:extLst>
          </p:cNvPr>
          <p:cNvSpPr txBox="1"/>
          <p:nvPr/>
        </p:nvSpPr>
        <p:spPr>
          <a:xfrm>
            <a:off x="5863697" y="0"/>
            <a:ext cx="6096000" cy="142192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lnSpcReduction="10000"/>
          </a:bodyPr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dirty="0"/>
              <a:t>Сгибаем «гармошку» пополам по сгибу и склеиваем её свободные стороны.</a:t>
            </a:r>
          </a:p>
        </p:txBody>
      </p:sp>
    </p:spTree>
    <p:extLst>
      <p:ext uri="{BB962C8B-B14F-4D97-AF65-F5344CB8AC3E}">
        <p14:creationId xmlns:p14="http://schemas.microsoft.com/office/powerpoint/2010/main" val="897750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5D64DF4-82C5-61FB-D44F-4197BF017234}"/>
              </a:ext>
            </a:extLst>
          </p:cNvPr>
          <p:cNvSpPr txBox="1"/>
          <p:nvPr/>
        </p:nvSpPr>
        <p:spPr>
          <a:xfrm>
            <a:off x="3269672" y="2216827"/>
            <a:ext cx="5920510" cy="242434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>
            <a:defPPr>
              <a:defRPr lang="ru-RU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dk1"/>
                </a:solidFill>
              </a:defRPr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dk1"/>
                </a:solidFill>
              </a:defRPr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dk1"/>
                </a:solidFill>
              </a:defRPr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dk1"/>
                </a:solidFill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dk1"/>
                </a:solidFill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dk1"/>
                </a:solidFill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dk1"/>
                </a:solidFill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dk1"/>
                </a:solidFill>
              </a:defRPr>
            </a:lvl9pPr>
          </a:lstStyle>
          <a:p>
            <a:r>
              <a:rPr lang="ru-RU" dirty="0"/>
              <a:t>Лес, точно терем расписной, </a:t>
            </a:r>
          </a:p>
          <a:p>
            <a:r>
              <a:rPr lang="ru-RU" dirty="0"/>
              <a:t>Лиловый, золотой, багряный, </a:t>
            </a:r>
          </a:p>
          <a:p>
            <a:r>
              <a:rPr lang="ru-RU" dirty="0"/>
              <a:t>Веселой, пестрою стеной </a:t>
            </a:r>
          </a:p>
          <a:p>
            <a:r>
              <a:rPr lang="ru-RU" dirty="0"/>
              <a:t>Стоит над светлою поляной.</a:t>
            </a:r>
          </a:p>
        </p:txBody>
      </p:sp>
    </p:spTree>
    <p:extLst>
      <p:ext uri="{BB962C8B-B14F-4D97-AF65-F5344CB8AC3E}">
        <p14:creationId xmlns:p14="http://schemas.microsoft.com/office/powerpoint/2010/main" val="1118784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2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3FCA91AE-5A12-16B4-B083-B356E8277E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8745" y="169465"/>
            <a:ext cx="8692092" cy="65190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4FC8B2A-75CE-3239-7ED9-46A883682A64}"/>
              </a:ext>
            </a:extLst>
          </p:cNvPr>
          <p:cNvSpPr txBox="1"/>
          <p:nvPr/>
        </p:nvSpPr>
        <p:spPr>
          <a:xfrm>
            <a:off x="5863697" y="0"/>
            <a:ext cx="6096000" cy="142192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dirty="0"/>
              <a:t>Приклеиваем нашего ёжика на картон.</a:t>
            </a:r>
          </a:p>
        </p:txBody>
      </p:sp>
    </p:spTree>
    <p:extLst>
      <p:ext uri="{BB962C8B-B14F-4D97-AF65-F5344CB8AC3E}">
        <p14:creationId xmlns:p14="http://schemas.microsoft.com/office/powerpoint/2010/main" val="13820638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2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86F7FD42-3B27-0441-E1B0-0AF7ED9ED2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9690" y="455179"/>
            <a:ext cx="7930189" cy="59476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1F6C833-D130-E82D-7A93-AFFFBCFE7DBB}"/>
              </a:ext>
            </a:extLst>
          </p:cNvPr>
          <p:cNvSpPr txBox="1"/>
          <p:nvPr/>
        </p:nvSpPr>
        <p:spPr>
          <a:xfrm>
            <a:off x="5863697" y="0"/>
            <a:ext cx="6096000" cy="142192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dirty="0"/>
              <a:t>Украшаем нашу аппликацию листьями.</a:t>
            </a:r>
          </a:p>
        </p:txBody>
      </p:sp>
    </p:spTree>
    <p:extLst>
      <p:ext uri="{BB962C8B-B14F-4D97-AF65-F5344CB8AC3E}">
        <p14:creationId xmlns:p14="http://schemas.microsoft.com/office/powerpoint/2010/main" val="4925148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5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6454ACB2-87A1-ECFB-8C30-64DDDA5E54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9012" y="157018"/>
            <a:ext cx="9173975" cy="642850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256DCBB-2F21-F991-FDED-0822032493FA}"/>
              </a:ext>
            </a:extLst>
          </p:cNvPr>
          <p:cNvSpPr txBox="1"/>
          <p:nvPr/>
        </p:nvSpPr>
        <p:spPr>
          <a:xfrm>
            <a:off x="452582" y="0"/>
            <a:ext cx="11507115" cy="87745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dirty="0"/>
              <a:t>Вот такие замечательные ёжики у нас получились!</a:t>
            </a:r>
          </a:p>
        </p:txBody>
      </p:sp>
    </p:spTree>
    <p:extLst>
      <p:ext uri="{BB962C8B-B14F-4D97-AF65-F5344CB8AC3E}">
        <p14:creationId xmlns:p14="http://schemas.microsoft.com/office/powerpoint/2010/main" val="4027045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21248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AF78110-9C8E-3E81-50C6-DAB493521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440" y="372745"/>
            <a:ext cx="8143240" cy="322389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63500"/>
          </a:effectLst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Сердитый недотрога </a:t>
            </a:r>
          </a:p>
          <a:p>
            <a:pPr marL="0" indent="0" algn="ctr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Живёт в глуши лесной. </a:t>
            </a:r>
          </a:p>
          <a:p>
            <a:pPr marL="0" indent="0" algn="ctr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Иголок очень много, </a:t>
            </a:r>
          </a:p>
          <a:p>
            <a:pPr marL="0" indent="0" algn="ctr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ниток — ни одной.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FA641EC9-A482-C6FC-A183-ED3E2C404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3946" y="2988342"/>
            <a:ext cx="6236240" cy="386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484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3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71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E68F931-2AB6-3BB8-4C85-D0C0BFBC75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720" y="310860"/>
            <a:ext cx="5755280" cy="3032702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32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Ежи являются млекопитающими и относятся к отряду насекомоядных. Наиболее распространенным считается европейский, который также имеет второе название – “обыкновенный”.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69132797-42D3-0D1B-D81E-E422E4330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4707" y="4139375"/>
            <a:ext cx="3535216" cy="26124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7C46F7DC-EE98-C61F-7A88-99F7E6528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491" y="3558312"/>
            <a:ext cx="5755280" cy="32373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xmlns="" id="{C5C222B0-8DD6-EDAB-5EB9-AA2D84F94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0940" y="0"/>
            <a:ext cx="5218569" cy="41168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xmlns="" id="{ECB2344F-C57A-4854-8B66-79820252E5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50591" y="4212586"/>
            <a:ext cx="2052171" cy="24659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579620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71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6B6417F-676E-0E77-B706-873B10AD4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0157" y="276525"/>
            <a:ext cx="5734877" cy="2416979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/>
          </a:bodyPr>
          <a:lstStyle/>
          <a:p>
            <a:pPr marL="0" indent="0" algn="ctr">
              <a:buNone/>
            </a:pPr>
            <a:r>
              <a:rPr lang="ru-RU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Животное имеет общих предков с кротами и землеройками. Зато с дикобразом, спина которого тоже покрыта иголками, у ежа нет какого-либо родства.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5490D1E1-33BD-C184-A685-2354E7669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75" y="452258"/>
            <a:ext cx="3165682" cy="20655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xmlns="" id="{512C82C8-18D8-231B-740D-1340B8A5FE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474" y="2693501"/>
            <a:ext cx="5400000" cy="41773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xmlns="" id="{9424A553-9247-B1EE-EDE1-B4475F3874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26318" y="347405"/>
            <a:ext cx="3165682" cy="21703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xmlns="" id="{34667318-F17E-2C1F-1F67-A1D96AF023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40716" y="2666512"/>
            <a:ext cx="5400000" cy="4191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xmlns="" id="{FA92F510-ACCF-3932-8E2E-E0520FAFB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3173" y="2693501"/>
            <a:ext cx="4725653" cy="40895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336AACEC-B13C-FCFF-79DD-95A68D48A058}"/>
              </a:ext>
            </a:extLst>
          </p:cNvPr>
          <p:cNvSpPr/>
          <p:nvPr/>
        </p:nvSpPr>
        <p:spPr>
          <a:xfrm>
            <a:off x="2041236" y="452258"/>
            <a:ext cx="986484" cy="462142"/>
          </a:xfrm>
          <a:prstGeom prst="roundRect">
            <a:avLst/>
          </a:prstGeom>
          <a:solidFill>
            <a:srgbClr val="FFFFCC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Крот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AFDC248E-C237-778C-A644-AFCF69E336DE}"/>
              </a:ext>
            </a:extLst>
          </p:cNvPr>
          <p:cNvSpPr/>
          <p:nvPr/>
        </p:nvSpPr>
        <p:spPr>
          <a:xfrm>
            <a:off x="10053780" y="2033577"/>
            <a:ext cx="1953491" cy="462142"/>
          </a:xfrm>
          <a:prstGeom prst="roundRect">
            <a:avLst/>
          </a:prstGeom>
          <a:solidFill>
            <a:srgbClr val="FFFFCC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Землеройка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A56F9985-60CE-2BE0-03AC-B10709F81F04}"/>
              </a:ext>
            </a:extLst>
          </p:cNvPr>
          <p:cNvSpPr/>
          <p:nvPr/>
        </p:nvSpPr>
        <p:spPr>
          <a:xfrm>
            <a:off x="5130850" y="6320866"/>
            <a:ext cx="1953491" cy="462142"/>
          </a:xfrm>
          <a:prstGeom prst="roundRect">
            <a:avLst/>
          </a:prstGeom>
          <a:solidFill>
            <a:srgbClr val="FFFFCC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Дикобраз </a:t>
            </a:r>
          </a:p>
        </p:txBody>
      </p:sp>
    </p:spTree>
    <p:extLst>
      <p:ext uri="{BB962C8B-B14F-4D97-AF65-F5344CB8AC3E}">
        <p14:creationId xmlns:p14="http://schemas.microsoft.com/office/powerpoint/2010/main" val="449602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72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E48EF0CE-8AB3-0074-105A-F949A13F36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54254" y="572655"/>
            <a:ext cx="6197074" cy="56618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xmlns="" id="{608C2818-22B0-F6ED-B8F1-EE3E394E32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7460371" y="5784532"/>
            <a:ext cx="2784840" cy="299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1FC5A93-AAF6-61C9-12DC-654CD68E82D4}"/>
              </a:ext>
            </a:extLst>
          </p:cNvPr>
          <p:cNvSpPr txBox="1"/>
          <p:nvPr/>
        </p:nvSpPr>
        <p:spPr>
          <a:xfrm>
            <a:off x="350982" y="572655"/>
            <a:ext cx="5403271" cy="5661890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 lnSpcReduction="20000"/>
          </a:bodyPr>
          <a:lstStyle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dk1"/>
                </a:solidFill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dk1"/>
                </a:solidFill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dk1"/>
                </a:solidFill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dk1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dk1"/>
                </a:solidFill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dk1"/>
                </a:solidFill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dk1"/>
                </a:solidFill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dirty="0"/>
              <a:t>Туловище Даурского ежа достигает длины 25 см, но встречаются особи и до 30 см.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dirty="0"/>
              <a:t>Масса взрослого животного колеблется от 0,6 до 1 кг.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dirty="0"/>
              <a:t>Наибольший вес набирается перед зимовкой, когда зверьки усиленно откармливаются и готовятся к холодам. Длина хвоста составляет не больше 3 см.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444C73C-A810-D36E-F4AD-99BEC8F0648F}"/>
              </a:ext>
            </a:extLst>
          </p:cNvPr>
          <p:cNvSpPr txBox="1"/>
          <p:nvPr/>
        </p:nvSpPr>
        <p:spPr>
          <a:xfrm>
            <a:off x="6781252" y="572655"/>
            <a:ext cx="4542530" cy="1947446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 lnSpcReduction="20000"/>
          </a:bodyPr>
          <a:lstStyle>
            <a:defPPr>
              <a:defRPr lang="ru-RU"/>
            </a:defPPr>
            <a:lvl1pPr indent="0" algn="ctr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320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dk1"/>
                </a:solidFill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dk1"/>
                </a:solidFill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dk1"/>
                </a:solidFill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dk1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dk1"/>
                </a:solidFill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dk1"/>
                </a:solidFill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dk1"/>
                </a:solidFill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10000"/>
              </a:lnSpc>
            </a:pPr>
            <a:r>
              <a:rPr lang="ru-RU" sz="2400" dirty="0"/>
              <a:t>В последние годы популяция Даурских ежей стала сильно сокращаться, что послужило поводом для занесения их в Красную Книгу.</a:t>
            </a:r>
          </a:p>
        </p:txBody>
      </p:sp>
    </p:spTree>
    <p:extLst>
      <p:ext uri="{BB962C8B-B14F-4D97-AF65-F5344CB8AC3E}">
        <p14:creationId xmlns:p14="http://schemas.microsoft.com/office/powerpoint/2010/main" val="314334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72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71EE650-A737-9F4D-F99F-BFDA49608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6545" y="1025380"/>
            <a:ext cx="5357091" cy="5084329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/>
          </a:bodyPr>
          <a:lstStyle/>
          <a:p>
            <a:pPr algn="ctr">
              <a:spcBef>
                <a:spcPts val="1000"/>
              </a:spcBef>
              <a:buFont typeface="Arial" panose="020B0604020202020204" pitchFamily="34" charset="0"/>
            </a:pPr>
            <a:r>
              <a:rPr lang="ru-RU" sz="3200" b="1" dirty="0">
                <a:solidFill>
                  <a:srgbClr val="11111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Красная книга </a:t>
            </a:r>
            <a:r>
              <a:rPr lang="ru-RU" sz="3200" dirty="0">
                <a:solidFill>
                  <a:srgbClr val="11111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это официальный документ, содержащий свод сведений о редких и находящихся под угрозой исчезновения видах (подвидах, популяциях) диких животных, дикорастущих растений и грибов.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6208F4A2-3EAD-F758-C3D7-75809D07A1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685" r="16476"/>
          <a:stretch/>
        </p:blipFill>
        <p:spPr>
          <a:xfrm>
            <a:off x="1108364" y="135048"/>
            <a:ext cx="4469195" cy="658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1729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72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D245E91-9465-F2F0-71ED-2833B41D0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145" y="189634"/>
            <a:ext cx="4546599" cy="1325563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/>
          </a:bodyPr>
          <a:lstStyle/>
          <a:p>
            <a:pPr algn="ctr">
              <a:spcBef>
                <a:spcPts val="1000"/>
              </a:spcBef>
              <a:buFont typeface="Arial" panose="020B0604020202020204" pitchFamily="34" charset="0"/>
            </a:pPr>
            <a:r>
              <a:rPr lang="ru-RU" sz="3200" dirty="0">
                <a:solidFill>
                  <a:srgbClr val="11111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Нам понадобится: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0222829-6BCF-43CE-1EF8-607EAC7A5E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145" y="1908753"/>
            <a:ext cx="4546599" cy="435133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Цветной картон;</a:t>
            </a:r>
          </a:p>
          <a:p>
            <a:pPr marL="0" indent="0" algn="ctr">
              <a:buNone/>
            </a:pPr>
            <a:r>
              <a:rPr lang="ru-RU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Цветная бумага;</a:t>
            </a:r>
          </a:p>
          <a:p>
            <a:pPr marL="0" indent="0" algn="ctr">
              <a:buNone/>
            </a:pPr>
            <a:r>
              <a:rPr lang="ru-RU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Ножницы;</a:t>
            </a:r>
          </a:p>
          <a:p>
            <a:pPr marL="0" indent="0" algn="ctr">
              <a:buNone/>
            </a:pPr>
            <a:r>
              <a:rPr lang="ru-RU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Клей-карандаш;</a:t>
            </a:r>
          </a:p>
          <a:p>
            <a:pPr marL="0" indent="0" algn="ctr">
              <a:buNone/>
            </a:pPr>
            <a:r>
              <a:rPr lang="ru-RU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Линейка;</a:t>
            </a:r>
          </a:p>
          <a:p>
            <a:pPr marL="0" indent="0" algn="ctr">
              <a:buNone/>
            </a:pPr>
            <a:r>
              <a:rPr lang="ru-RU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Простой карандаш;</a:t>
            </a:r>
          </a:p>
          <a:p>
            <a:pPr marL="0" indent="0" algn="ctr">
              <a:buNone/>
            </a:pPr>
            <a:r>
              <a:rPr lang="ru-RU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Фломастеры или цветные карандаши;</a:t>
            </a:r>
          </a:p>
          <a:p>
            <a:pPr marL="0" indent="0" algn="ctr">
              <a:buNone/>
            </a:pPr>
            <a:r>
              <a:rPr lang="ru-RU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Трафарет.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4D632D9C-FEFE-EEDC-FF35-11278F12D0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3890" y="1908753"/>
            <a:ext cx="6673883" cy="44551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8753002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336</Words>
  <Application>Microsoft Office PowerPoint</Application>
  <PresentationFormat>Произвольный</PresentationFormat>
  <Paragraphs>41</Paragraphs>
  <Slides>22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Красная книга - это официальный документ, содержащий свод сведений о редких и находящихся под угрозой исчезновения видах (подвидах, популяциях) диких животных, дикорастущих растений и грибов.</vt:lpstr>
      <vt:lpstr>Нам понадобится: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Anna Razdobreeva</dc:creator>
  <cp:lastModifiedBy>Надежда Пронская</cp:lastModifiedBy>
  <cp:revision>2</cp:revision>
  <dcterms:created xsi:type="dcterms:W3CDTF">2022-10-04T14:01:12Z</dcterms:created>
  <dcterms:modified xsi:type="dcterms:W3CDTF">2022-10-12T10:55:12Z</dcterms:modified>
</cp:coreProperties>
</file>