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7" r:id="rId5"/>
    <p:sldId id="276" r:id="rId6"/>
    <p:sldId id="275" r:id="rId7"/>
    <p:sldId id="274" r:id="rId8"/>
    <p:sldId id="273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95" d="100"/>
          <a:sy n="95" d="100"/>
        </p:scale>
        <p:origin x="-11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4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8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4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9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2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2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9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4508-1C11-4533-BD14-6AB11DE3A2B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AC73-B98F-4792-9EAB-A6FD43834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8478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«Помним тебя, неизвестный солдат!»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" y="518230"/>
            <a:ext cx="9144000" cy="5634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481" y="1799166"/>
            <a:ext cx="6251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Презентация </a:t>
            </a:r>
            <a:r>
              <a:rPr lang="ru-RU" sz="2400" dirty="0" smtClean="0"/>
              <a:t>развлечения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>в </a:t>
            </a:r>
            <a:r>
              <a:rPr lang="ru-RU" sz="2400" dirty="0" smtClean="0"/>
              <a:t>старшей группе на </a:t>
            </a:r>
            <a:r>
              <a:rPr lang="ru-RU" sz="2400" dirty="0" smtClean="0"/>
              <a:t>тему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573" y="2852936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«Помним тебя, неизвестный солдат!»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540" y="414908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 </a:t>
            </a:r>
          </a:p>
          <a:p>
            <a:r>
              <a:rPr lang="ru-RU" dirty="0"/>
              <a:t>М</a:t>
            </a:r>
            <a:r>
              <a:rPr lang="ru-RU" dirty="0" smtClean="0"/>
              <a:t>узыкальный руководитель </a:t>
            </a:r>
            <a:r>
              <a:rPr lang="ru-RU" dirty="0" err="1" smtClean="0"/>
              <a:t>Очильдиева</a:t>
            </a:r>
            <a:r>
              <a:rPr lang="ru-RU" dirty="0" smtClean="0"/>
              <a:t> Н.И.</a:t>
            </a:r>
          </a:p>
          <a:p>
            <a:r>
              <a:rPr lang="ru-RU" dirty="0" smtClean="0"/>
              <a:t>Воспитатель Гуцул Сильвия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2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2"/>
            <a:ext cx="9143999" cy="5691981"/>
          </a:xfrm>
        </p:spPr>
      </p:pic>
      <p:sp>
        <p:nvSpPr>
          <p:cNvPr id="2" name="Прямоугольник 1"/>
          <p:cNvSpPr/>
          <p:nvPr/>
        </p:nvSpPr>
        <p:spPr>
          <a:xfrm>
            <a:off x="395536" y="1443841"/>
            <a:ext cx="6462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/>
                <a:ea typeface="Times New Roman"/>
                <a:cs typeface="Times New Roman"/>
              </a:rPr>
              <a:t>Цель: </a:t>
            </a:r>
            <a:r>
              <a:rPr lang="ru-RU" sz="1600" dirty="0" smtClean="0">
                <a:latin typeface="Verdana"/>
                <a:ea typeface="Times New Roman"/>
                <a:cs typeface="Times New Roman"/>
              </a:rPr>
              <a:t>в</a:t>
            </a:r>
            <a:r>
              <a:rPr lang="ru-RU" sz="1600" dirty="0" smtClean="0">
                <a:effectLst/>
                <a:latin typeface="Verdana"/>
                <a:ea typeface="Times New Roman"/>
                <a:cs typeface="Times New Roman"/>
              </a:rPr>
              <a:t>оспитывать чувства гражданственности и патриотизма</a:t>
            </a:r>
          </a:p>
          <a:p>
            <a:r>
              <a:rPr lang="ru-RU" dirty="0" smtClean="0">
                <a:latin typeface="Verdana"/>
                <a:cs typeface="Times New Roman"/>
              </a:rPr>
              <a:t>Задачи: </a:t>
            </a:r>
            <a:r>
              <a:rPr lang="ru-RU" dirty="0" smtClean="0"/>
              <a:t>познакомить </a:t>
            </a:r>
            <a:r>
              <a:rPr lang="ru-RU" dirty="0"/>
              <a:t>детей с событиями Великой Отечественной войны;</a:t>
            </a:r>
          </a:p>
          <a:p>
            <a:r>
              <a:rPr lang="ru-RU" dirty="0"/>
              <a:t>подвести детей к выводу о том, что война - это плохо, а мир – хорошо;</a:t>
            </a:r>
          </a:p>
          <a:p>
            <a:r>
              <a:rPr lang="ru-RU" dirty="0"/>
              <a:t>раскрыть перед детьми значение слов «Неизвестный солдат»;</a:t>
            </a:r>
          </a:p>
          <a:p>
            <a:r>
              <a:rPr lang="ru-RU" dirty="0"/>
              <a:t>воспитывать чувство патриотизма, любви к своей Отчизне на примерах участников войны; </a:t>
            </a:r>
          </a:p>
          <a:p>
            <a:r>
              <a:rPr lang="ru-RU" dirty="0"/>
              <a:t>помогать воспитывать в детях уважение ко всем, кто защищал Родину от врагов;</a:t>
            </a:r>
          </a:p>
          <a:p>
            <a:r>
              <a:rPr lang="ru-RU" dirty="0"/>
              <a:t>поощрять желание детей подражать смелости солдат, ловкости, отваге, в стремлении быть похожими на них.</a:t>
            </a:r>
          </a:p>
        </p:txBody>
      </p:sp>
    </p:spTree>
    <p:extLst>
      <p:ext uri="{BB962C8B-B14F-4D97-AF65-F5344CB8AC3E}">
        <p14:creationId xmlns:p14="http://schemas.microsoft.com/office/powerpoint/2010/main" val="1263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2"/>
            <a:ext cx="9143999" cy="569198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14509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8541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03F50"/>
                </a:solidFill>
                <a:latin typeface="Arial"/>
                <a:ea typeface="Times New Roman"/>
                <a:cs typeface="Times New Roman"/>
              </a:rPr>
              <a:t>П</a:t>
            </a:r>
            <a:r>
              <a:rPr lang="ru-RU" dirty="0" smtClean="0">
                <a:solidFill>
                  <a:srgbClr val="303F50"/>
                </a:solidFill>
                <a:effectLst/>
                <a:latin typeface="Arial"/>
                <a:ea typeface="Times New Roman"/>
                <a:cs typeface="Times New Roman"/>
              </a:rPr>
              <a:t>ознакомить детей с событиями Великой Отечественной войны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34939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2"/>
            <a:ext cx="9143999" cy="5691981"/>
          </a:xfrm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ЗАДАЧА </a:t>
            </a:r>
            <a:r>
              <a:rPr lang="ru-RU" dirty="0" smtClean="0">
                <a:solidFill>
                  <a:prstClr val="black"/>
                </a:solidFill>
              </a:rPr>
              <a:t>№2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03F50"/>
                </a:solidFill>
                <a:latin typeface="Arial"/>
                <a:ea typeface="Times New Roman"/>
                <a:cs typeface="Times New Roman"/>
              </a:rPr>
              <a:t>П</a:t>
            </a:r>
            <a:r>
              <a:rPr lang="ru-RU" dirty="0" smtClean="0">
                <a:solidFill>
                  <a:srgbClr val="303F50"/>
                </a:solidFill>
                <a:effectLst/>
                <a:latin typeface="Arial"/>
                <a:ea typeface="Times New Roman"/>
                <a:cs typeface="Times New Roman"/>
              </a:rPr>
              <a:t>одвести детей к выводу о том, что война - это плохо, а мир – хорошо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36419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2"/>
            <a:ext cx="9143999" cy="5691981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764704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ЗАДАЧА </a:t>
            </a:r>
            <a:r>
              <a:rPr lang="ru-RU" dirty="0" smtClean="0">
                <a:solidFill>
                  <a:prstClr val="black"/>
                </a:solidFill>
              </a:rPr>
              <a:t>№3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69611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03F50"/>
                </a:solidFill>
                <a:latin typeface="Arial"/>
                <a:ea typeface="Times New Roman"/>
                <a:cs typeface="Times New Roman"/>
              </a:rPr>
              <a:t>Р</a:t>
            </a:r>
            <a:r>
              <a:rPr lang="ru-RU" dirty="0" smtClean="0">
                <a:solidFill>
                  <a:srgbClr val="303F50"/>
                </a:solidFill>
                <a:effectLst/>
                <a:latin typeface="Arial"/>
                <a:ea typeface="Times New Roman"/>
                <a:cs typeface="Times New Roman"/>
              </a:rPr>
              <a:t>аскрыть перед детьми значение слов «Неизвестный солдат»;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7604"/>
            <a:ext cx="3719370" cy="4320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7604"/>
            <a:ext cx="374422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2"/>
            <a:ext cx="9143999" cy="5691981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ЗАДАЧА </a:t>
            </a:r>
            <a:r>
              <a:rPr lang="ru-RU" dirty="0" smtClean="0">
                <a:solidFill>
                  <a:prstClr val="black"/>
                </a:solidFill>
              </a:rPr>
              <a:t>№4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03F50"/>
                </a:solidFill>
                <a:latin typeface="Arial"/>
                <a:ea typeface="Times New Roman"/>
                <a:cs typeface="Times New Roman"/>
              </a:rPr>
              <a:t>В</a:t>
            </a:r>
            <a:r>
              <a:rPr lang="ru-RU" dirty="0" smtClean="0">
                <a:solidFill>
                  <a:srgbClr val="303F50"/>
                </a:solidFill>
                <a:effectLst/>
                <a:latin typeface="Arial"/>
                <a:ea typeface="Times New Roman"/>
                <a:cs typeface="Times New Roman"/>
              </a:rPr>
              <a:t>оспитывать чувство патриотизма, любви к своей Отчизне на примерах участников войны;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8878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2"/>
            <a:ext cx="9143999" cy="5691981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ЗАДАЧА </a:t>
            </a:r>
            <a:r>
              <a:rPr lang="ru-RU" dirty="0" smtClean="0">
                <a:solidFill>
                  <a:prstClr val="black"/>
                </a:solidFill>
              </a:rPr>
              <a:t>№5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26876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03F50"/>
                </a:solidFill>
                <a:latin typeface="Arial"/>
                <a:ea typeface="Times New Roman"/>
              </a:rPr>
              <a:t>П</a:t>
            </a:r>
            <a:r>
              <a:rPr lang="ru-RU" dirty="0" smtClean="0">
                <a:solidFill>
                  <a:srgbClr val="303F50"/>
                </a:solidFill>
                <a:effectLst/>
                <a:latin typeface="Arial"/>
                <a:ea typeface="Times New Roman"/>
              </a:rPr>
              <a:t>омогать воспитывать в детях уважение ко всем, кто защищал Родину от врагов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09" y="1916832"/>
            <a:ext cx="7164288" cy="32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2"/>
            <a:ext cx="9143999" cy="5691981"/>
          </a:xfrm>
        </p:spPr>
      </p:pic>
      <p:sp>
        <p:nvSpPr>
          <p:cNvPr id="2" name="Прямоугольник 1"/>
          <p:cNvSpPr/>
          <p:nvPr/>
        </p:nvSpPr>
        <p:spPr>
          <a:xfrm>
            <a:off x="467544" y="836712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ЗАДАЧА </a:t>
            </a:r>
            <a:r>
              <a:rPr lang="ru-RU" dirty="0" smtClean="0">
                <a:solidFill>
                  <a:prstClr val="black"/>
                </a:solidFill>
              </a:rPr>
              <a:t>№6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0604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03F50"/>
                </a:solidFill>
                <a:latin typeface="Arial"/>
                <a:ea typeface="Times New Roman"/>
                <a:cs typeface="Times New Roman"/>
              </a:rPr>
              <a:t>П</a:t>
            </a:r>
            <a:r>
              <a:rPr lang="ru-RU" dirty="0" smtClean="0">
                <a:solidFill>
                  <a:srgbClr val="303F50"/>
                </a:solidFill>
                <a:effectLst/>
                <a:latin typeface="Arial"/>
                <a:ea typeface="Times New Roman"/>
                <a:cs typeface="Times New Roman"/>
              </a:rPr>
              <a:t>оощрять желание детей подражать смелости солдат, ловкости, отваге, в стремлении быть похожими на них</a:t>
            </a:r>
            <a:endParaRPr lang="ru-RU" sz="1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303F5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18502" cy="4018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9374"/>
            <a:ext cx="3915798" cy="27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" y="398343"/>
            <a:ext cx="9143999" cy="5691981"/>
          </a:xfrm>
        </p:spPr>
      </p:pic>
      <p:sp>
        <p:nvSpPr>
          <p:cNvPr id="2" name="Прямоугольник 1"/>
          <p:cNvSpPr/>
          <p:nvPr/>
        </p:nvSpPr>
        <p:spPr>
          <a:xfrm>
            <a:off x="2051720" y="836712"/>
            <a:ext cx="5246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СПАСИБО ЗА ВНИМАНИЕ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60432" cy="41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Надежда Пронская</cp:lastModifiedBy>
  <cp:revision>11</cp:revision>
  <dcterms:created xsi:type="dcterms:W3CDTF">2022-09-04T11:06:23Z</dcterms:created>
  <dcterms:modified xsi:type="dcterms:W3CDTF">2022-09-07T14:31:38Z</dcterms:modified>
</cp:coreProperties>
</file>