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5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ср 16.02.22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5.tiff"/><Relationship Id="rId5" Type="http://schemas.openxmlformats.org/officeDocument/2006/relationships/audio" Target="../media/audio5.wav"/><Relationship Id="rId10" Type="http://schemas.openxmlformats.org/officeDocument/2006/relationships/image" Target="../media/image4.tiff"/><Relationship Id="rId4" Type="http://schemas.openxmlformats.org/officeDocument/2006/relationships/audio" Target="../media/audio4.wav"/><Relationship Id="rId9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pperplate Gothic Bold" panose="020E0705020206020404" pitchFamily="34" charset="0"/>
              </a:rPr>
              <a:t>START</a:t>
            </a:r>
            <a:endParaRPr lang="ru-RU" sz="4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4B7E566-650F-9242-B925-E4EBE2E5B5D7}"/>
              </a:ext>
            </a:extLst>
          </p:cNvPr>
          <p:cNvGrpSpPr/>
          <p:nvPr/>
        </p:nvGrpSpPr>
        <p:grpSpPr>
          <a:xfrm>
            <a:off x="2946743" y="510072"/>
            <a:ext cx="6011906" cy="6011906"/>
            <a:chOff x="2946743" y="510072"/>
            <a:chExt cx="6011906" cy="601190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24BB8B2-55CC-EC4D-8DD7-E3BD31838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6743" y="510072"/>
              <a:ext cx="6011906" cy="6011906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B690AA2-B43A-C249-986A-8BDD859D0547}"/>
                </a:ext>
              </a:extLst>
            </p:cNvPr>
            <p:cNvSpPr/>
            <p:nvPr/>
          </p:nvSpPr>
          <p:spPr>
            <a:xfrm>
              <a:off x="5860331" y="3770525"/>
              <a:ext cx="18473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0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Brush Script MT" panose="03060802040406070304" pitchFamily="66" charset="-122"/>
                <a:cs typeface="Brush Script MT" panose="03060802040406070304" pitchFamily="66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7%D0%B0%D1%81%D1%82%D0%B0%D0%B2%D0%BA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When was the Taj Mahal built?</a:t>
              </a:r>
              <a:endParaRPr lang="ru-RU" sz="28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c) </a:t>
            </a:r>
            <a:r>
              <a:rPr lang="en-US" sz="2400" dirty="0"/>
              <a:t>it was built in 1631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400" dirty="0"/>
              <a:t>it was built in 1951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400" dirty="0"/>
              <a:t>it was built in 1831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400" dirty="0"/>
              <a:t>it was built in 1561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6226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$900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What are some of the produce the Mayan people </a:t>
              </a:r>
            </a:p>
            <a:p>
              <a:pPr algn="ctr"/>
              <a:r>
                <a:rPr lang="en-US" sz="2400" b="1" dirty="0"/>
                <a:t>would trade at </a:t>
              </a:r>
              <a:r>
                <a:rPr lang="en-US" sz="2400" b="1" dirty="0" err="1"/>
                <a:t>Chichen</a:t>
              </a:r>
              <a:r>
                <a:rPr lang="en-US" sz="2400" b="1" dirty="0"/>
                <a:t> Itza?</a:t>
              </a:r>
              <a:endParaRPr lang="ru-RU" sz="24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400" dirty="0"/>
              <a:t>Honey, salt, slaves, cloth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400" dirty="0"/>
              <a:t>Sugar, children, horses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c) </a:t>
            </a:r>
            <a:r>
              <a:rPr lang="en-US" sz="2400" dirty="0"/>
              <a:t>Jam, flour, men, milk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400" dirty="0"/>
              <a:t>Milk, water, women, carpets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4610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$1000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 err="1"/>
                <a:t>Petra</a:t>
              </a:r>
              <a:r>
                <a:rPr lang="ru-RU" sz="2800" dirty="0"/>
                <a:t> </a:t>
              </a:r>
              <a:r>
                <a:rPr lang="ru-RU" sz="2800" dirty="0" err="1"/>
                <a:t>was</a:t>
              </a:r>
              <a:r>
                <a:rPr lang="ru-RU" sz="2800" dirty="0"/>
                <a:t> </a:t>
              </a:r>
              <a:r>
                <a:rPr lang="ru-RU" sz="2800" dirty="0" err="1"/>
                <a:t>the</a:t>
              </a:r>
              <a:r>
                <a:rPr lang="ru-RU" sz="2800" dirty="0"/>
                <a:t> </a:t>
              </a:r>
              <a:r>
                <a:rPr lang="ru-RU" sz="2800" dirty="0" err="1"/>
                <a:t>capital</a:t>
              </a:r>
              <a:r>
                <a:rPr lang="ru-RU" sz="2800" dirty="0"/>
                <a:t> </a:t>
              </a:r>
              <a:r>
                <a:rPr lang="ru-RU" sz="2800" dirty="0" err="1"/>
                <a:t>of</a:t>
              </a:r>
              <a:r>
                <a:rPr lang="ru-RU" sz="2800" dirty="0"/>
                <a:t> </a:t>
              </a:r>
              <a:r>
                <a:rPr lang="ru-RU" sz="2800" dirty="0" err="1"/>
                <a:t>which</a:t>
              </a:r>
              <a:r>
                <a:rPr lang="ru-RU" sz="2800" dirty="0"/>
                <a:t> </a:t>
              </a:r>
              <a:r>
                <a:rPr lang="ru-RU" sz="2800" dirty="0" err="1"/>
                <a:t>empire</a:t>
              </a:r>
              <a:r>
                <a:rPr lang="ru-RU" sz="2800" dirty="0"/>
                <a:t>?</a:t>
              </a:r>
            </a:p>
            <a:p>
              <a:pPr algn="ctr"/>
              <a:endParaRPr lang="ru-RU" sz="28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400" dirty="0"/>
              <a:t>the capital of the Nabataean Empire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400" dirty="0"/>
              <a:t>the capital of the Nanda Empire </a:t>
            </a:r>
            <a:r>
              <a:rPr lang="en-US" sz="2400" b="1" dirty="0"/>
              <a:t> 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c) the capital of the </a:t>
            </a:r>
            <a:r>
              <a:rPr lang="ru-RU" sz="2400" dirty="0" err="1"/>
              <a:t>Egyptian</a:t>
            </a:r>
            <a:r>
              <a:rPr lang="ru-RU" sz="2400" dirty="0"/>
              <a:t> </a:t>
            </a:r>
            <a:r>
              <a:rPr lang="ru-RU" sz="2400" dirty="0" err="1"/>
              <a:t>Em</a:t>
            </a:r>
            <a:r>
              <a:rPr lang="en-US" sz="2400" dirty="0" err="1"/>
              <a:t>pire</a:t>
            </a:r>
            <a:r>
              <a:rPr lang="en-US" sz="2400" dirty="0"/>
              <a:t> </a:t>
            </a:r>
            <a:endParaRPr lang="ru-RU" sz="2400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400" dirty="0"/>
              <a:t>the capital of the Shunga Empire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3843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$1100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Why was the Great wall originally built?</a:t>
              </a:r>
              <a:endParaRPr lang="ru-RU" sz="24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d) </a:t>
            </a:r>
            <a:r>
              <a:rPr lang="en-US" sz="2000" dirty="0"/>
              <a:t>to protect China from the </a:t>
            </a:r>
          </a:p>
          <a:p>
            <a:pPr algn="ctr"/>
            <a:r>
              <a:rPr lang="en-US" sz="2000" dirty="0"/>
              <a:t>Mongolian Invasion</a:t>
            </a:r>
            <a:endParaRPr lang="ru-RU" sz="28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b) </a:t>
            </a:r>
            <a:r>
              <a:rPr lang="en-US" dirty="0"/>
              <a:t>to attract visitors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c) </a:t>
            </a:r>
            <a:r>
              <a:rPr lang="en-US" sz="2000" dirty="0"/>
              <a:t>to break the Guinness record</a:t>
            </a:r>
            <a:endParaRPr lang="ru-RU" sz="2000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a) </a:t>
            </a:r>
            <a:r>
              <a:rPr lang="en-US" dirty="0"/>
              <a:t>the Great Wall “would be” the only man-made structure visible from the moon</a:t>
            </a:r>
            <a:endParaRPr lang="ru-RU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grpSp>
        <p:nvGrpSpPr>
          <p:cNvPr id="2" name="Группа 1" descr="ьолотлотлот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28292"/>
            <a:ext cx="10151972" cy="712564"/>
            <a:chOff x="1025095" y="5848865"/>
            <a:chExt cx="1015197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5809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15892" y="3585666"/>
            <a:ext cx="12207892" cy="1112108"/>
            <a:chOff x="-15892" y="3585666"/>
            <a:chExt cx="1220789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15892" y="414172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208324" y="358566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 How long is the Great wall of China?</a:t>
              </a:r>
              <a:endParaRPr lang="ru-RU" sz="28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a) </a:t>
            </a:r>
            <a:r>
              <a:rPr lang="en-US" sz="2400" dirty="0"/>
              <a:t>Approximately 4000 miles</a:t>
            </a:r>
            <a:endParaRPr lang="ru-RU" sz="32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400" dirty="0"/>
              <a:t>Approximately 8000 miles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c) </a:t>
            </a:r>
            <a:r>
              <a:rPr lang="en-US" sz="2400" dirty="0"/>
              <a:t>Approximately 14000 miles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400" dirty="0"/>
              <a:t>Approximately 40000 miles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6225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 How many people could the Colosseum hold?</a:t>
              </a:r>
              <a:endParaRPr lang="ru-RU" sz="28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c) </a:t>
            </a:r>
            <a:r>
              <a:rPr lang="en-US" sz="2400" dirty="0"/>
              <a:t>Approximately 50,000 people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400" dirty="0"/>
              <a:t>Approximately 5,000 people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400" dirty="0"/>
              <a:t>Approximately 15,000 people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400" dirty="0"/>
              <a:t>Approximately 60,000 people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6052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What was the Colosseum used for?</a:t>
              </a:r>
              <a:endParaRPr lang="ru-RU" sz="28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000" dirty="0"/>
              <a:t>to host gladiatorial contests also animal hunts and executions</a:t>
            </a:r>
            <a:endParaRPr lang="ru-RU" sz="20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000" dirty="0"/>
              <a:t>it was a silk factory and home for</a:t>
            </a:r>
          </a:p>
          <a:p>
            <a:pPr algn="ctr"/>
            <a:r>
              <a:rPr lang="en-US" sz="2000" dirty="0"/>
              <a:t> the workers employed in it</a:t>
            </a:r>
            <a:endParaRPr lang="ru-RU" sz="20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         c) </a:t>
            </a:r>
            <a:r>
              <a:rPr lang="en-US" sz="2000" dirty="0"/>
              <a:t>it was used as a theater </a:t>
            </a:r>
            <a:endParaRPr lang="ru-RU" sz="2000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</a:t>
            </a:r>
            <a:r>
              <a:rPr lang="en-US" sz="2400" dirty="0"/>
              <a:t> </a:t>
            </a:r>
            <a:r>
              <a:rPr lang="en-US" sz="2000" dirty="0"/>
              <a:t>a place for magic</a:t>
            </a:r>
          </a:p>
          <a:p>
            <a:pPr algn="ctr"/>
            <a:endParaRPr lang="ru-RU" sz="20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$400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What are some things that have damaged</a:t>
              </a:r>
            </a:p>
            <a:p>
              <a:pPr algn="ctr"/>
              <a:r>
                <a:rPr lang="en-US" sz="2400" b="1" dirty="0"/>
                <a:t> to the Colosseum?</a:t>
              </a:r>
              <a:endParaRPr lang="ru-RU" sz="24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000" dirty="0"/>
              <a:t>an earthquake  and stone robbers damaged the structure</a:t>
            </a:r>
            <a:endParaRPr lang="ru-RU" sz="2000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000" dirty="0"/>
              <a:t>floods and stone robbers damaged </a:t>
            </a:r>
          </a:p>
          <a:p>
            <a:pPr algn="ctr"/>
            <a:r>
              <a:rPr lang="en-US" sz="2000" dirty="0"/>
              <a:t>the structure</a:t>
            </a:r>
            <a:endParaRPr lang="ru-RU" sz="20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c) </a:t>
            </a:r>
            <a:r>
              <a:rPr lang="en-US" sz="2000" dirty="0"/>
              <a:t>tsunami and stone robbers damaged the structure</a:t>
            </a:r>
            <a:endParaRPr lang="ru-RU" sz="20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5809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000" dirty="0"/>
              <a:t>hurricanes and stone robbers damage</a:t>
            </a:r>
          </a:p>
          <a:p>
            <a:pPr algn="ctr"/>
            <a:r>
              <a:rPr lang="en-US" sz="2000" dirty="0"/>
              <a:t> the structure</a:t>
            </a:r>
            <a:endParaRPr lang="ru-RU" sz="20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35255" y="584831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$500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When was the Statue of Christ the Redeemer</a:t>
              </a:r>
              <a:r>
                <a:rPr lang="en-US" sz="2800" dirty="0"/>
                <a:t> </a:t>
              </a:r>
              <a:r>
                <a:rPr lang="en-US" sz="2800" b="1" dirty="0"/>
                <a:t>built?</a:t>
              </a:r>
              <a:endParaRPr lang="ru-RU" sz="28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000" dirty="0"/>
              <a:t>in 1931</a:t>
            </a:r>
            <a:endParaRPr lang="ru-RU" sz="20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000" dirty="0"/>
              <a:t>in 1991</a:t>
            </a:r>
            <a:endParaRPr lang="ru-RU" sz="20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c) </a:t>
            </a:r>
            <a:r>
              <a:rPr lang="en-US" sz="2000" dirty="0"/>
              <a:t>in 1913</a:t>
            </a:r>
            <a:endParaRPr lang="ru-RU" sz="20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000" dirty="0"/>
              <a:t>in 1951</a:t>
            </a:r>
            <a:endParaRPr lang="ru-RU" sz="20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$600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What is the height of the statue?</a:t>
              </a:r>
              <a:endParaRPr lang="ru-RU" sz="3200" b="1" dirty="0"/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c) </a:t>
            </a:r>
            <a:r>
              <a:rPr lang="en-US" sz="2400" dirty="0"/>
              <a:t>It is 130 feet tall</a:t>
            </a:r>
            <a:r>
              <a:rPr lang="en-US" sz="2400" b="1" dirty="0"/>
              <a:t> 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400" dirty="0"/>
              <a:t>It is 113 feet tall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400" dirty="0"/>
              <a:t>It is 190 feet tall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400" dirty="0"/>
              <a:t>It is 170 feet tall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43370" y="5882306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$700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What is the name of the ancient society believed </a:t>
              </a:r>
            </a:p>
            <a:p>
              <a:pPr algn="ctr"/>
              <a:r>
                <a:rPr lang="en-US" sz="2400" b="1" dirty="0"/>
                <a:t>to have built Machu Picchu?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b) </a:t>
            </a:r>
            <a:r>
              <a:rPr lang="en-US" sz="2400" dirty="0"/>
              <a:t>The Incan People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a) </a:t>
            </a:r>
            <a:r>
              <a:rPr lang="en-US" sz="2400" dirty="0"/>
              <a:t>Goths tribes</a:t>
            </a:r>
            <a:endParaRPr lang="ru-RU" sz="2400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c)</a:t>
            </a:r>
            <a:r>
              <a:rPr lang="ru-RU" sz="2400" b="1" dirty="0"/>
              <a:t> </a:t>
            </a:r>
            <a:r>
              <a:rPr lang="en-US" sz="2400" dirty="0"/>
              <a:t>Hun tribes</a:t>
            </a:r>
            <a:endParaRPr lang="ru-RU" sz="2400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d) </a:t>
            </a:r>
            <a:r>
              <a:rPr lang="en-US" sz="2400" dirty="0"/>
              <a:t>American Indians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4991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$800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421</Words>
  <Application>Microsoft Office PowerPoint</Application>
  <PresentationFormat>Широкоэкранный</PresentationFormat>
  <Paragraphs>74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Copperplate Gothic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79140667227</cp:lastModifiedBy>
  <cp:revision>52</cp:revision>
  <dcterms:created xsi:type="dcterms:W3CDTF">2020-01-13T21:13:53Z</dcterms:created>
  <dcterms:modified xsi:type="dcterms:W3CDTF">2022-02-16T13:19:03Z</dcterms:modified>
</cp:coreProperties>
</file>