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3" r:id="rId4"/>
    <p:sldId id="257" r:id="rId5"/>
    <p:sldId id="271" r:id="rId6"/>
    <p:sldId id="270" r:id="rId7"/>
    <p:sldId id="274" r:id="rId8"/>
    <p:sldId id="264" r:id="rId9"/>
    <p:sldId id="283" r:id="rId10"/>
    <p:sldId id="259" r:id="rId11"/>
    <p:sldId id="260" r:id="rId12"/>
    <p:sldId id="265" r:id="rId13"/>
    <p:sldId id="284" r:id="rId14"/>
    <p:sldId id="263" r:id="rId15"/>
    <p:sldId id="285" r:id="rId16"/>
    <p:sldId id="286" r:id="rId17"/>
    <p:sldId id="267" r:id="rId18"/>
    <p:sldId id="287" r:id="rId19"/>
    <p:sldId id="269" r:id="rId20"/>
    <p:sldId id="289" r:id="rId21"/>
    <p:sldId id="290" r:id="rId22"/>
    <p:sldId id="268" r:id="rId23"/>
    <p:sldId id="277" r:id="rId24"/>
    <p:sldId id="28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3329D-D0CF-4E3F-9C4F-E436D9A469C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F5B91E-6899-4BAF-909D-89CCC5AC2184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800" b="1" dirty="0" smtClean="0"/>
            <a:t>макроэлементы</a:t>
          </a:r>
          <a:endParaRPr lang="ru-RU" sz="2800" b="1" dirty="0"/>
        </a:p>
      </dgm:t>
    </dgm:pt>
    <dgm:pt modelId="{C1DD1764-EC21-40FC-AF32-1C2795E61F61}" type="parTrans" cxnId="{14A48EB1-6E15-4F17-B447-2FAD806E909A}">
      <dgm:prSet/>
      <dgm:spPr/>
      <dgm:t>
        <a:bodyPr/>
        <a:lstStyle/>
        <a:p>
          <a:endParaRPr lang="ru-RU"/>
        </a:p>
      </dgm:t>
    </dgm:pt>
    <dgm:pt modelId="{08C4316C-6254-4512-B059-E762ECED6660}" type="sibTrans" cxnId="{14A48EB1-6E15-4F17-B447-2FAD806E909A}">
      <dgm:prSet/>
      <dgm:spPr/>
      <dgm:t>
        <a:bodyPr/>
        <a:lstStyle/>
        <a:p>
          <a:endParaRPr lang="ru-RU"/>
        </a:p>
      </dgm:t>
    </dgm:pt>
    <dgm:pt modelId="{0249D3DA-CFED-445B-89F1-BCF5C54FEC46}">
      <dgm:prSet phldrT="[Текст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Na, K, Ca, Mg</a:t>
          </a:r>
          <a:endParaRPr lang="ru-RU" b="1" dirty="0">
            <a:solidFill>
              <a:srgbClr val="002060"/>
            </a:solidFill>
          </a:endParaRPr>
        </a:p>
      </dgm:t>
    </dgm:pt>
    <dgm:pt modelId="{3D269726-D7D8-4DAB-A715-E89720AF64E9}" type="parTrans" cxnId="{6A669563-5276-4511-AEC2-844EE8DA4D9A}">
      <dgm:prSet/>
      <dgm:spPr/>
      <dgm:t>
        <a:bodyPr/>
        <a:lstStyle/>
        <a:p>
          <a:endParaRPr lang="ru-RU"/>
        </a:p>
      </dgm:t>
    </dgm:pt>
    <dgm:pt modelId="{76C9C27C-47FB-4D08-B5F5-BA12B545A514}" type="sibTrans" cxnId="{6A669563-5276-4511-AEC2-844EE8DA4D9A}">
      <dgm:prSet/>
      <dgm:spPr/>
      <dgm:t>
        <a:bodyPr/>
        <a:lstStyle/>
        <a:p>
          <a:endParaRPr lang="ru-RU"/>
        </a:p>
      </dgm:t>
    </dgm:pt>
    <dgm:pt modelId="{02F6C866-F696-46AD-9ACA-4D395E57800E}">
      <dgm:prSet phldrT="[Текст]"/>
      <dgm:spPr/>
      <dgm:t>
        <a:bodyPr/>
        <a:lstStyle/>
        <a:p>
          <a:endParaRPr lang="ru-RU" dirty="0"/>
        </a:p>
      </dgm:t>
    </dgm:pt>
    <dgm:pt modelId="{254881EC-56A5-4CC1-A7E0-804135B6BAA2}" type="parTrans" cxnId="{CB13D7B3-5271-44FB-A9BB-E2EEA1ED7736}">
      <dgm:prSet/>
      <dgm:spPr/>
      <dgm:t>
        <a:bodyPr/>
        <a:lstStyle/>
        <a:p>
          <a:endParaRPr lang="ru-RU"/>
        </a:p>
      </dgm:t>
    </dgm:pt>
    <dgm:pt modelId="{1EFFA336-3300-4312-BE51-B63124CB0A7D}" type="sibTrans" cxnId="{CB13D7B3-5271-44FB-A9BB-E2EEA1ED7736}">
      <dgm:prSet/>
      <dgm:spPr/>
      <dgm:t>
        <a:bodyPr/>
        <a:lstStyle/>
        <a:p>
          <a:endParaRPr lang="ru-RU"/>
        </a:p>
      </dgm:t>
    </dgm:pt>
    <dgm:pt modelId="{C84265FE-C20D-4324-B9AB-92B8C880A2AA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800" b="1" dirty="0" smtClean="0"/>
            <a:t>микроэлементы</a:t>
          </a:r>
          <a:endParaRPr lang="ru-RU" sz="2800" b="1" dirty="0"/>
        </a:p>
      </dgm:t>
    </dgm:pt>
    <dgm:pt modelId="{269BE689-1161-41C1-BD00-1FDFDAF735B2}" type="parTrans" cxnId="{D5B4B426-F415-4CBF-8D1C-23B09BEC1F19}">
      <dgm:prSet/>
      <dgm:spPr/>
      <dgm:t>
        <a:bodyPr/>
        <a:lstStyle/>
        <a:p>
          <a:endParaRPr lang="ru-RU"/>
        </a:p>
      </dgm:t>
    </dgm:pt>
    <dgm:pt modelId="{9611EC4E-362C-4FD8-B4E0-F78FD7E6E2F8}" type="sibTrans" cxnId="{D5B4B426-F415-4CBF-8D1C-23B09BEC1F19}">
      <dgm:prSet/>
      <dgm:spPr/>
      <dgm:t>
        <a:bodyPr/>
        <a:lstStyle/>
        <a:p>
          <a:endParaRPr lang="ru-RU"/>
        </a:p>
      </dgm:t>
    </dgm:pt>
    <dgm:pt modelId="{1CC88321-6971-4BC0-9C61-504A4B39A20F}">
      <dgm:prSet phldrT="[Текст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Fe,  Co, Cu, </a:t>
          </a:r>
          <a:r>
            <a:rPr lang="en-US" b="1" dirty="0" err="1" smtClean="0">
              <a:solidFill>
                <a:srgbClr val="002060"/>
              </a:solidFill>
            </a:rPr>
            <a:t>Mn</a:t>
          </a:r>
          <a:r>
            <a:rPr lang="en-US" b="1" dirty="0" smtClean="0">
              <a:solidFill>
                <a:srgbClr val="002060"/>
              </a:solidFill>
            </a:rPr>
            <a:t>, Zn</a:t>
          </a:r>
          <a:endParaRPr lang="ru-RU" b="1" dirty="0">
            <a:solidFill>
              <a:srgbClr val="002060"/>
            </a:solidFill>
          </a:endParaRPr>
        </a:p>
      </dgm:t>
    </dgm:pt>
    <dgm:pt modelId="{0DC2CFF8-056B-4769-BFAE-7F272C8A639F}" type="parTrans" cxnId="{359B242D-C598-41CE-A5A6-8CFBE89BD148}">
      <dgm:prSet/>
      <dgm:spPr/>
      <dgm:t>
        <a:bodyPr/>
        <a:lstStyle/>
        <a:p>
          <a:endParaRPr lang="ru-RU"/>
        </a:p>
      </dgm:t>
    </dgm:pt>
    <dgm:pt modelId="{03456E83-2B73-41D1-9308-B1FF8FE12FD0}" type="sibTrans" cxnId="{359B242D-C598-41CE-A5A6-8CFBE89BD148}">
      <dgm:prSet/>
      <dgm:spPr/>
      <dgm:t>
        <a:bodyPr/>
        <a:lstStyle/>
        <a:p>
          <a:endParaRPr lang="ru-RU"/>
        </a:p>
      </dgm:t>
    </dgm:pt>
    <dgm:pt modelId="{704C2CAF-9935-491A-AA1B-63D905D5CC8C}">
      <dgm:prSet phldrT="[Текст]" phldr="1"/>
      <dgm:spPr/>
      <dgm:t>
        <a:bodyPr/>
        <a:lstStyle/>
        <a:p>
          <a:endParaRPr lang="ru-RU" dirty="0"/>
        </a:p>
      </dgm:t>
    </dgm:pt>
    <dgm:pt modelId="{E0A22358-0B3C-43ED-976D-6C38F1C0FB42}" type="parTrans" cxnId="{148383E3-96B5-4F0C-8B57-68856D1EDCF0}">
      <dgm:prSet/>
      <dgm:spPr/>
      <dgm:t>
        <a:bodyPr/>
        <a:lstStyle/>
        <a:p>
          <a:endParaRPr lang="ru-RU"/>
        </a:p>
      </dgm:t>
    </dgm:pt>
    <dgm:pt modelId="{0371EE0C-B197-4826-B597-0C9DC6312F4C}" type="sibTrans" cxnId="{148383E3-96B5-4F0C-8B57-68856D1EDCF0}">
      <dgm:prSet/>
      <dgm:spPr/>
      <dgm:t>
        <a:bodyPr/>
        <a:lstStyle/>
        <a:p>
          <a:endParaRPr lang="ru-RU"/>
        </a:p>
      </dgm:t>
    </dgm:pt>
    <dgm:pt modelId="{1BDEE2E7-2D30-4DC8-BCEF-0C970CB56E24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400" b="1" dirty="0" err="1" smtClean="0"/>
            <a:t>ультрамикроэлементы</a:t>
          </a:r>
          <a:endParaRPr lang="ru-RU" sz="2400" b="1" dirty="0"/>
        </a:p>
      </dgm:t>
    </dgm:pt>
    <dgm:pt modelId="{4989A2B5-3C42-42F5-A9DA-7017561DA737}" type="parTrans" cxnId="{52B01283-B13A-4121-A90E-74C33634AE25}">
      <dgm:prSet/>
      <dgm:spPr/>
      <dgm:t>
        <a:bodyPr/>
        <a:lstStyle/>
        <a:p>
          <a:endParaRPr lang="ru-RU"/>
        </a:p>
      </dgm:t>
    </dgm:pt>
    <dgm:pt modelId="{7C06FE4F-4D4E-4A34-97A3-E62C6A54F61D}" type="sibTrans" cxnId="{52B01283-B13A-4121-A90E-74C33634AE25}">
      <dgm:prSet/>
      <dgm:spPr/>
      <dgm:t>
        <a:bodyPr/>
        <a:lstStyle/>
        <a:p>
          <a:endParaRPr lang="ru-RU"/>
        </a:p>
      </dgm:t>
    </dgm:pt>
    <dgm:pt modelId="{0A80BF8B-2113-480A-864B-CAC8ECC10C82}">
      <dgm:prSet phldrT="[Текст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Au, Ag, Hg, Pt, Cs</a:t>
          </a:r>
          <a:endParaRPr lang="ru-RU" b="1" dirty="0">
            <a:solidFill>
              <a:srgbClr val="002060"/>
            </a:solidFill>
          </a:endParaRPr>
        </a:p>
      </dgm:t>
    </dgm:pt>
    <dgm:pt modelId="{7F836097-4656-4679-9CD6-D1EFAEAB143A}" type="parTrans" cxnId="{22DAA969-B925-4745-BC5F-CEA2F1F4A80B}">
      <dgm:prSet/>
      <dgm:spPr/>
      <dgm:t>
        <a:bodyPr/>
        <a:lstStyle/>
        <a:p>
          <a:endParaRPr lang="ru-RU"/>
        </a:p>
      </dgm:t>
    </dgm:pt>
    <dgm:pt modelId="{1A780BF7-4EE5-4B21-B6BE-8F78DB170E95}" type="sibTrans" cxnId="{22DAA969-B925-4745-BC5F-CEA2F1F4A80B}">
      <dgm:prSet/>
      <dgm:spPr/>
      <dgm:t>
        <a:bodyPr/>
        <a:lstStyle/>
        <a:p>
          <a:endParaRPr lang="ru-RU"/>
        </a:p>
      </dgm:t>
    </dgm:pt>
    <dgm:pt modelId="{F77E065B-95D4-489A-8036-BFBD5555230D}">
      <dgm:prSet phldrT="[Текст]" phldr="1"/>
      <dgm:spPr/>
      <dgm:t>
        <a:bodyPr/>
        <a:lstStyle/>
        <a:p>
          <a:endParaRPr lang="ru-RU"/>
        </a:p>
      </dgm:t>
    </dgm:pt>
    <dgm:pt modelId="{78DDEBF1-3D7D-4D1C-BA95-4F99CC976B3D}" type="parTrans" cxnId="{71FEC0FF-4544-498A-8FCA-5085714BCD42}">
      <dgm:prSet/>
      <dgm:spPr/>
      <dgm:t>
        <a:bodyPr/>
        <a:lstStyle/>
        <a:p>
          <a:endParaRPr lang="ru-RU"/>
        </a:p>
      </dgm:t>
    </dgm:pt>
    <dgm:pt modelId="{329B4BF5-1AA9-49DF-865F-02AF5AA64456}" type="sibTrans" cxnId="{71FEC0FF-4544-498A-8FCA-5085714BCD42}">
      <dgm:prSet/>
      <dgm:spPr/>
      <dgm:t>
        <a:bodyPr/>
        <a:lstStyle/>
        <a:p>
          <a:endParaRPr lang="ru-RU"/>
        </a:p>
      </dgm:t>
    </dgm:pt>
    <dgm:pt modelId="{586EAF7A-78CC-4ECB-A0AF-A884954DD81D}" type="pres">
      <dgm:prSet presAssocID="{09A3329D-D0CF-4E3F-9C4F-E436D9A469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3D5AB1-1234-4C4E-A0DD-7D567B04C221}" type="pres">
      <dgm:prSet presAssocID="{96F5B91E-6899-4BAF-909D-89CCC5AC2184}" presName="linNode" presStyleCnt="0"/>
      <dgm:spPr/>
    </dgm:pt>
    <dgm:pt modelId="{B387C23B-D6B2-420F-9CDF-7D28CEF7B868}" type="pres">
      <dgm:prSet presAssocID="{96F5B91E-6899-4BAF-909D-89CCC5AC218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58BA9-3A09-43C0-8FED-17AF2CA32369}" type="pres">
      <dgm:prSet presAssocID="{96F5B91E-6899-4BAF-909D-89CCC5AC218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BF71A-D36F-4A91-9F3B-6B55502E79F6}" type="pres">
      <dgm:prSet presAssocID="{08C4316C-6254-4512-B059-E762ECED6660}" presName="sp" presStyleCnt="0"/>
      <dgm:spPr/>
    </dgm:pt>
    <dgm:pt modelId="{936F6BAE-4B9F-47D9-AB87-B4AE05DEA759}" type="pres">
      <dgm:prSet presAssocID="{C84265FE-C20D-4324-B9AB-92B8C880A2AA}" presName="linNode" presStyleCnt="0"/>
      <dgm:spPr/>
    </dgm:pt>
    <dgm:pt modelId="{0E75EE92-3E61-4E59-9227-9C4E521360FF}" type="pres">
      <dgm:prSet presAssocID="{C84265FE-C20D-4324-B9AB-92B8C880A2AA}" presName="parentText" presStyleLbl="node1" presStyleIdx="1" presStyleCnt="3" custLinFactNeighborX="-543" custLinFactNeighborY="16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3479CC-6AC5-4B76-9DC8-7D1893DF9DFD}" type="pres">
      <dgm:prSet presAssocID="{C84265FE-C20D-4324-B9AB-92B8C880A2A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B5192-D238-430A-B69F-BBA863C9FF39}" type="pres">
      <dgm:prSet presAssocID="{9611EC4E-362C-4FD8-B4E0-F78FD7E6E2F8}" presName="sp" presStyleCnt="0"/>
      <dgm:spPr/>
    </dgm:pt>
    <dgm:pt modelId="{3CC0C09D-15A8-478C-B32E-C4176AE03926}" type="pres">
      <dgm:prSet presAssocID="{1BDEE2E7-2D30-4DC8-BCEF-0C970CB56E24}" presName="linNode" presStyleCnt="0"/>
      <dgm:spPr/>
    </dgm:pt>
    <dgm:pt modelId="{1F426D91-C69D-4282-9764-A286D746CA97}" type="pres">
      <dgm:prSet presAssocID="{1BDEE2E7-2D30-4DC8-BCEF-0C970CB56E24}" presName="parentText" presStyleLbl="node1" presStyleIdx="2" presStyleCnt="3" custLinFactNeighborX="-543" custLinFactNeighborY="33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25BB5-9F48-4C28-8D2D-B39F9CF8E1A5}" type="pres">
      <dgm:prSet presAssocID="{1BDEE2E7-2D30-4DC8-BCEF-0C970CB56E2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E0EB6C-6A30-4914-9AD6-0E10266B83CC}" type="presOf" srcId="{02F6C866-F696-46AD-9ACA-4D395E57800E}" destId="{DAB58BA9-3A09-43C0-8FED-17AF2CA32369}" srcOrd="0" destOrd="1" presId="urn:microsoft.com/office/officeart/2005/8/layout/vList5"/>
    <dgm:cxn modelId="{0B325718-C693-4BF8-B438-4305E598AF06}" type="presOf" srcId="{09A3329D-D0CF-4E3F-9C4F-E436D9A469C1}" destId="{586EAF7A-78CC-4ECB-A0AF-A884954DD81D}" srcOrd="0" destOrd="0" presId="urn:microsoft.com/office/officeart/2005/8/layout/vList5"/>
    <dgm:cxn modelId="{073173F6-CD90-401B-9CF9-4E6C1766A28C}" type="presOf" srcId="{1BDEE2E7-2D30-4DC8-BCEF-0C970CB56E24}" destId="{1F426D91-C69D-4282-9764-A286D746CA97}" srcOrd="0" destOrd="0" presId="urn:microsoft.com/office/officeart/2005/8/layout/vList5"/>
    <dgm:cxn modelId="{CB13D7B3-5271-44FB-A9BB-E2EEA1ED7736}" srcId="{96F5B91E-6899-4BAF-909D-89CCC5AC2184}" destId="{02F6C866-F696-46AD-9ACA-4D395E57800E}" srcOrd="1" destOrd="0" parTransId="{254881EC-56A5-4CC1-A7E0-804135B6BAA2}" sibTransId="{1EFFA336-3300-4312-BE51-B63124CB0A7D}"/>
    <dgm:cxn modelId="{26DF7507-48D7-4FB5-9489-9C0B039E7677}" type="presOf" srcId="{96F5B91E-6899-4BAF-909D-89CCC5AC2184}" destId="{B387C23B-D6B2-420F-9CDF-7D28CEF7B868}" srcOrd="0" destOrd="0" presId="urn:microsoft.com/office/officeart/2005/8/layout/vList5"/>
    <dgm:cxn modelId="{35E43389-35FD-4D78-B7FC-253765F6F387}" type="presOf" srcId="{704C2CAF-9935-491A-AA1B-63D905D5CC8C}" destId="{213479CC-6AC5-4B76-9DC8-7D1893DF9DFD}" srcOrd="0" destOrd="1" presId="urn:microsoft.com/office/officeart/2005/8/layout/vList5"/>
    <dgm:cxn modelId="{32A0648C-61F8-4D00-B6B6-F7ABE06D5D84}" type="presOf" srcId="{0A80BF8B-2113-480A-864B-CAC8ECC10C82}" destId="{B6425BB5-9F48-4C28-8D2D-B39F9CF8E1A5}" srcOrd="0" destOrd="0" presId="urn:microsoft.com/office/officeart/2005/8/layout/vList5"/>
    <dgm:cxn modelId="{90163120-6D90-4059-A195-9996800222E2}" type="presOf" srcId="{C84265FE-C20D-4324-B9AB-92B8C880A2AA}" destId="{0E75EE92-3E61-4E59-9227-9C4E521360FF}" srcOrd="0" destOrd="0" presId="urn:microsoft.com/office/officeart/2005/8/layout/vList5"/>
    <dgm:cxn modelId="{6CD1F7DF-996F-4222-90D4-0722F51CD835}" type="presOf" srcId="{0249D3DA-CFED-445B-89F1-BCF5C54FEC46}" destId="{DAB58BA9-3A09-43C0-8FED-17AF2CA32369}" srcOrd="0" destOrd="0" presId="urn:microsoft.com/office/officeart/2005/8/layout/vList5"/>
    <dgm:cxn modelId="{359B242D-C598-41CE-A5A6-8CFBE89BD148}" srcId="{C84265FE-C20D-4324-B9AB-92B8C880A2AA}" destId="{1CC88321-6971-4BC0-9C61-504A4B39A20F}" srcOrd="0" destOrd="0" parTransId="{0DC2CFF8-056B-4769-BFAE-7F272C8A639F}" sibTransId="{03456E83-2B73-41D1-9308-B1FF8FE12FD0}"/>
    <dgm:cxn modelId="{71FEC0FF-4544-498A-8FCA-5085714BCD42}" srcId="{1BDEE2E7-2D30-4DC8-BCEF-0C970CB56E24}" destId="{F77E065B-95D4-489A-8036-BFBD5555230D}" srcOrd="1" destOrd="0" parTransId="{78DDEBF1-3D7D-4D1C-BA95-4F99CC976B3D}" sibTransId="{329B4BF5-1AA9-49DF-865F-02AF5AA64456}"/>
    <dgm:cxn modelId="{83F64F5E-924D-4B48-A7DE-25CB1DC28F9C}" type="presOf" srcId="{F77E065B-95D4-489A-8036-BFBD5555230D}" destId="{B6425BB5-9F48-4C28-8D2D-B39F9CF8E1A5}" srcOrd="0" destOrd="1" presId="urn:microsoft.com/office/officeart/2005/8/layout/vList5"/>
    <dgm:cxn modelId="{BC218CEA-8E17-4F07-8330-70A73F2DBC19}" type="presOf" srcId="{1CC88321-6971-4BC0-9C61-504A4B39A20F}" destId="{213479CC-6AC5-4B76-9DC8-7D1893DF9DFD}" srcOrd="0" destOrd="0" presId="urn:microsoft.com/office/officeart/2005/8/layout/vList5"/>
    <dgm:cxn modelId="{22DAA969-B925-4745-BC5F-CEA2F1F4A80B}" srcId="{1BDEE2E7-2D30-4DC8-BCEF-0C970CB56E24}" destId="{0A80BF8B-2113-480A-864B-CAC8ECC10C82}" srcOrd="0" destOrd="0" parTransId="{7F836097-4656-4679-9CD6-D1EFAEAB143A}" sibTransId="{1A780BF7-4EE5-4B21-B6BE-8F78DB170E95}"/>
    <dgm:cxn modelId="{14A48EB1-6E15-4F17-B447-2FAD806E909A}" srcId="{09A3329D-D0CF-4E3F-9C4F-E436D9A469C1}" destId="{96F5B91E-6899-4BAF-909D-89CCC5AC2184}" srcOrd="0" destOrd="0" parTransId="{C1DD1764-EC21-40FC-AF32-1C2795E61F61}" sibTransId="{08C4316C-6254-4512-B059-E762ECED6660}"/>
    <dgm:cxn modelId="{148383E3-96B5-4F0C-8B57-68856D1EDCF0}" srcId="{C84265FE-C20D-4324-B9AB-92B8C880A2AA}" destId="{704C2CAF-9935-491A-AA1B-63D905D5CC8C}" srcOrd="1" destOrd="0" parTransId="{E0A22358-0B3C-43ED-976D-6C38F1C0FB42}" sibTransId="{0371EE0C-B197-4826-B597-0C9DC6312F4C}"/>
    <dgm:cxn modelId="{52B01283-B13A-4121-A90E-74C33634AE25}" srcId="{09A3329D-D0CF-4E3F-9C4F-E436D9A469C1}" destId="{1BDEE2E7-2D30-4DC8-BCEF-0C970CB56E24}" srcOrd="2" destOrd="0" parTransId="{4989A2B5-3C42-42F5-A9DA-7017561DA737}" sibTransId="{7C06FE4F-4D4E-4A34-97A3-E62C6A54F61D}"/>
    <dgm:cxn modelId="{6A669563-5276-4511-AEC2-844EE8DA4D9A}" srcId="{96F5B91E-6899-4BAF-909D-89CCC5AC2184}" destId="{0249D3DA-CFED-445B-89F1-BCF5C54FEC46}" srcOrd="0" destOrd="0" parTransId="{3D269726-D7D8-4DAB-A715-E89720AF64E9}" sibTransId="{76C9C27C-47FB-4D08-B5F5-BA12B545A514}"/>
    <dgm:cxn modelId="{D5B4B426-F415-4CBF-8D1C-23B09BEC1F19}" srcId="{09A3329D-D0CF-4E3F-9C4F-E436D9A469C1}" destId="{C84265FE-C20D-4324-B9AB-92B8C880A2AA}" srcOrd="1" destOrd="0" parTransId="{269BE689-1161-41C1-BD00-1FDFDAF735B2}" sibTransId="{9611EC4E-362C-4FD8-B4E0-F78FD7E6E2F8}"/>
    <dgm:cxn modelId="{54608107-CC4A-409B-A984-2F833E95AD2A}" type="presParOf" srcId="{586EAF7A-78CC-4ECB-A0AF-A884954DD81D}" destId="{F63D5AB1-1234-4C4E-A0DD-7D567B04C221}" srcOrd="0" destOrd="0" presId="urn:microsoft.com/office/officeart/2005/8/layout/vList5"/>
    <dgm:cxn modelId="{6E20D545-AB0B-4B62-A807-C38C5643D23E}" type="presParOf" srcId="{F63D5AB1-1234-4C4E-A0DD-7D567B04C221}" destId="{B387C23B-D6B2-420F-9CDF-7D28CEF7B868}" srcOrd="0" destOrd="0" presId="urn:microsoft.com/office/officeart/2005/8/layout/vList5"/>
    <dgm:cxn modelId="{CFF6F714-5929-465F-95C5-4DD743D07609}" type="presParOf" srcId="{F63D5AB1-1234-4C4E-A0DD-7D567B04C221}" destId="{DAB58BA9-3A09-43C0-8FED-17AF2CA32369}" srcOrd="1" destOrd="0" presId="urn:microsoft.com/office/officeart/2005/8/layout/vList5"/>
    <dgm:cxn modelId="{54A01882-118E-4F9B-A2A2-14C0DCF78FB3}" type="presParOf" srcId="{586EAF7A-78CC-4ECB-A0AF-A884954DD81D}" destId="{10BBF71A-D36F-4A91-9F3B-6B55502E79F6}" srcOrd="1" destOrd="0" presId="urn:microsoft.com/office/officeart/2005/8/layout/vList5"/>
    <dgm:cxn modelId="{E4CA892B-7513-4DC0-B8F2-D01D89D27683}" type="presParOf" srcId="{586EAF7A-78CC-4ECB-A0AF-A884954DD81D}" destId="{936F6BAE-4B9F-47D9-AB87-B4AE05DEA759}" srcOrd="2" destOrd="0" presId="urn:microsoft.com/office/officeart/2005/8/layout/vList5"/>
    <dgm:cxn modelId="{080A0300-4D3A-487B-A086-999B7AB78C35}" type="presParOf" srcId="{936F6BAE-4B9F-47D9-AB87-B4AE05DEA759}" destId="{0E75EE92-3E61-4E59-9227-9C4E521360FF}" srcOrd="0" destOrd="0" presId="urn:microsoft.com/office/officeart/2005/8/layout/vList5"/>
    <dgm:cxn modelId="{C5001C3B-8DB1-4622-952E-2FA0A4E963BD}" type="presParOf" srcId="{936F6BAE-4B9F-47D9-AB87-B4AE05DEA759}" destId="{213479CC-6AC5-4B76-9DC8-7D1893DF9DFD}" srcOrd="1" destOrd="0" presId="urn:microsoft.com/office/officeart/2005/8/layout/vList5"/>
    <dgm:cxn modelId="{91B18F6D-3697-4C55-B500-ADB62ADF5670}" type="presParOf" srcId="{586EAF7A-78CC-4ECB-A0AF-A884954DD81D}" destId="{68BB5192-D238-430A-B69F-BBA863C9FF39}" srcOrd="3" destOrd="0" presId="urn:microsoft.com/office/officeart/2005/8/layout/vList5"/>
    <dgm:cxn modelId="{06F54D17-EA94-4E72-A637-B6619AEBFA0A}" type="presParOf" srcId="{586EAF7A-78CC-4ECB-A0AF-A884954DD81D}" destId="{3CC0C09D-15A8-478C-B32E-C4176AE03926}" srcOrd="4" destOrd="0" presId="urn:microsoft.com/office/officeart/2005/8/layout/vList5"/>
    <dgm:cxn modelId="{9508E150-E39F-4DEE-83FE-EFCD8F30299B}" type="presParOf" srcId="{3CC0C09D-15A8-478C-B32E-C4176AE03926}" destId="{1F426D91-C69D-4282-9764-A286D746CA97}" srcOrd="0" destOrd="0" presId="urn:microsoft.com/office/officeart/2005/8/layout/vList5"/>
    <dgm:cxn modelId="{2F6E030F-9402-4C10-BD20-1A0147E8DEE2}" type="presParOf" srcId="{3CC0C09D-15A8-478C-B32E-C4176AE03926}" destId="{B6425BB5-9F48-4C28-8D2D-B39F9CF8E1A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EF7773-B5FF-4743-9775-FE6A00BCCB9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144CD4-F35D-425B-93C0-EE5A3A6C77BF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Образ жизни</a:t>
          </a:r>
        </a:p>
        <a:p>
          <a:r>
            <a:rPr lang="ru-RU" dirty="0" smtClean="0"/>
            <a:t>50%</a:t>
          </a:r>
          <a:endParaRPr lang="ru-RU" dirty="0"/>
        </a:p>
      </dgm:t>
    </dgm:pt>
    <dgm:pt modelId="{54AB12BB-3C27-4A9E-A4E8-FDAA12D37C59}" type="parTrans" cxnId="{229C5BED-3A35-49C5-AE30-8BB568EBC667}">
      <dgm:prSet/>
      <dgm:spPr/>
      <dgm:t>
        <a:bodyPr/>
        <a:lstStyle/>
        <a:p>
          <a:endParaRPr lang="ru-RU"/>
        </a:p>
      </dgm:t>
    </dgm:pt>
    <dgm:pt modelId="{C67E5108-6A8F-4506-80A0-D2BA31EE4F50}" type="sibTrans" cxnId="{229C5BED-3A35-49C5-AE30-8BB568EBC667}">
      <dgm:prSet/>
      <dgm:spPr/>
      <dgm:t>
        <a:bodyPr/>
        <a:lstStyle/>
        <a:p>
          <a:endParaRPr lang="ru-RU"/>
        </a:p>
      </dgm:t>
    </dgm:pt>
    <dgm:pt modelId="{7206DB16-21B5-476C-BD02-F6E872E56717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Наследственность</a:t>
          </a:r>
        </a:p>
        <a:p>
          <a:r>
            <a:rPr lang="ru-RU" dirty="0" smtClean="0"/>
            <a:t>20%</a:t>
          </a:r>
          <a:endParaRPr lang="ru-RU" dirty="0"/>
        </a:p>
      </dgm:t>
    </dgm:pt>
    <dgm:pt modelId="{BB40AC1A-4EA4-4626-8965-4CAB7510C3FA}" type="parTrans" cxnId="{85F60971-3189-420F-9BCE-2238F630D911}">
      <dgm:prSet/>
      <dgm:spPr/>
      <dgm:t>
        <a:bodyPr/>
        <a:lstStyle/>
        <a:p>
          <a:endParaRPr lang="ru-RU"/>
        </a:p>
      </dgm:t>
    </dgm:pt>
    <dgm:pt modelId="{8554BC67-C057-436A-BB70-487CE38B2936}" type="sibTrans" cxnId="{85F60971-3189-420F-9BCE-2238F630D911}">
      <dgm:prSet/>
      <dgm:spPr/>
      <dgm:t>
        <a:bodyPr/>
        <a:lstStyle/>
        <a:p>
          <a:endParaRPr lang="ru-RU"/>
        </a:p>
      </dgm:t>
    </dgm:pt>
    <dgm:pt modelId="{927E75F1-ED9B-4920-A5B7-A37001E516C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/>
            <a:t>Окружающая среда</a:t>
          </a:r>
        </a:p>
        <a:p>
          <a:r>
            <a:rPr lang="ru-RU" dirty="0" smtClean="0"/>
            <a:t>20%</a:t>
          </a:r>
          <a:endParaRPr lang="ru-RU" dirty="0"/>
        </a:p>
      </dgm:t>
    </dgm:pt>
    <dgm:pt modelId="{805910B6-A88A-45E6-B1C8-562EA4D7B45C}" type="parTrans" cxnId="{B4FEA50A-CBA0-471F-9FE3-43DF3DB58ECA}">
      <dgm:prSet/>
      <dgm:spPr/>
      <dgm:t>
        <a:bodyPr/>
        <a:lstStyle/>
        <a:p>
          <a:endParaRPr lang="ru-RU"/>
        </a:p>
      </dgm:t>
    </dgm:pt>
    <dgm:pt modelId="{18690A56-316A-4B5B-8521-B6CA94B1F9C5}" type="sibTrans" cxnId="{B4FEA50A-CBA0-471F-9FE3-43DF3DB58ECA}">
      <dgm:prSet/>
      <dgm:spPr/>
      <dgm:t>
        <a:bodyPr/>
        <a:lstStyle/>
        <a:p>
          <a:endParaRPr lang="ru-RU"/>
        </a:p>
      </dgm:t>
    </dgm:pt>
    <dgm:pt modelId="{ACC96F5D-C3B7-4DAE-ADBC-28B58FE7659D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Здравоохранение</a:t>
          </a:r>
        </a:p>
        <a:p>
          <a:r>
            <a:rPr lang="ru-RU" dirty="0" smtClean="0"/>
            <a:t>10%</a:t>
          </a:r>
          <a:endParaRPr lang="ru-RU" dirty="0"/>
        </a:p>
      </dgm:t>
    </dgm:pt>
    <dgm:pt modelId="{FF820A61-7FC4-44F2-AB3C-BFE6697DCC48}" type="parTrans" cxnId="{A9D89DB8-CA4B-421E-A3C2-A3C419E0D0E5}">
      <dgm:prSet/>
      <dgm:spPr/>
      <dgm:t>
        <a:bodyPr/>
        <a:lstStyle/>
        <a:p>
          <a:endParaRPr lang="ru-RU"/>
        </a:p>
      </dgm:t>
    </dgm:pt>
    <dgm:pt modelId="{72DEA3EE-6DB2-46E8-9ACE-3EE696197142}" type="sibTrans" cxnId="{A9D89DB8-CA4B-421E-A3C2-A3C419E0D0E5}">
      <dgm:prSet/>
      <dgm:spPr/>
      <dgm:t>
        <a:bodyPr/>
        <a:lstStyle/>
        <a:p>
          <a:endParaRPr lang="ru-RU"/>
        </a:p>
      </dgm:t>
    </dgm:pt>
    <dgm:pt modelId="{DC3AD79E-B472-4DA0-836B-08B77DD7A944}" type="pres">
      <dgm:prSet presAssocID="{1FEF7773-B5FF-4743-9775-FE6A00BCCB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C60A09-FD20-4C52-BEA8-358D07CBBD4F}" type="pres">
      <dgm:prSet presAssocID="{3E144CD4-F35D-425B-93C0-EE5A3A6C77BF}" presName="node" presStyleLbl="node1" presStyleIdx="0" presStyleCnt="4" custLinFactNeighborX="1068" custLinFactNeighborY="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F1B32-F5A6-48EE-B9BE-E9FFF045FD1B}" type="pres">
      <dgm:prSet presAssocID="{C67E5108-6A8F-4506-80A0-D2BA31EE4F50}" presName="sibTrans" presStyleCnt="0"/>
      <dgm:spPr/>
    </dgm:pt>
    <dgm:pt modelId="{C2DD572A-B64F-4CFE-BD1C-EC0DE132512F}" type="pres">
      <dgm:prSet presAssocID="{7206DB16-21B5-476C-BD02-F6E872E5671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CEE8D-8837-481D-9015-0CA692F6EE96}" type="pres">
      <dgm:prSet presAssocID="{8554BC67-C057-436A-BB70-487CE38B2936}" presName="sibTrans" presStyleCnt="0"/>
      <dgm:spPr/>
    </dgm:pt>
    <dgm:pt modelId="{90A1165B-0557-4D5B-9FE8-F8DBF4D53885}" type="pres">
      <dgm:prSet presAssocID="{927E75F1-ED9B-4920-A5B7-A37001E516C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37167-B8B4-4338-8E05-AE8753333389}" type="pres">
      <dgm:prSet presAssocID="{18690A56-316A-4B5B-8521-B6CA94B1F9C5}" presName="sibTrans" presStyleCnt="0"/>
      <dgm:spPr/>
    </dgm:pt>
    <dgm:pt modelId="{45F1F968-6DF0-495B-ADF0-25AC09F74F77}" type="pres">
      <dgm:prSet presAssocID="{ACC96F5D-C3B7-4DAE-ADBC-28B58FE7659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9C5BED-3A35-49C5-AE30-8BB568EBC667}" srcId="{1FEF7773-B5FF-4743-9775-FE6A00BCCB97}" destId="{3E144CD4-F35D-425B-93C0-EE5A3A6C77BF}" srcOrd="0" destOrd="0" parTransId="{54AB12BB-3C27-4A9E-A4E8-FDAA12D37C59}" sibTransId="{C67E5108-6A8F-4506-80A0-D2BA31EE4F50}"/>
    <dgm:cxn modelId="{1DBC6CDA-D7E0-4197-A490-B2FD7ED8AC06}" type="presOf" srcId="{7206DB16-21B5-476C-BD02-F6E872E56717}" destId="{C2DD572A-B64F-4CFE-BD1C-EC0DE132512F}" srcOrd="0" destOrd="0" presId="urn:microsoft.com/office/officeart/2005/8/layout/default"/>
    <dgm:cxn modelId="{A9D89DB8-CA4B-421E-A3C2-A3C419E0D0E5}" srcId="{1FEF7773-B5FF-4743-9775-FE6A00BCCB97}" destId="{ACC96F5D-C3B7-4DAE-ADBC-28B58FE7659D}" srcOrd="3" destOrd="0" parTransId="{FF820A61-7FC4-44F2-AB3C-BFE6697DCC48}" sibTransId="{72DEA3EE-6DB2-46E8-9ACE-3EE696197142}"/>
    <dgm:cxn modelId="{85F60971-3189-420F-9BCE-2238F630D911}" srcId="{1FEF7773-B5FF-4743-9775-FE6A00BCCB97}" destId="{7206DB16-21B5-476C-BD02-F6E872E56717}" srcOrd="1" destOrd="0" parTransId="{BB40AC1A-4EA4-4626-8965-4CAB7510C3FA}" sibTransId="{8554BC67-C057-436A-BB70-487CE38B2936}"/>
    <dgm:cxn modelId="{D4E853D0-E8AF-436A-AC90-9AB36AB0CD34}" type="presOf" srcId="{1FEF7773-B5FF-4743-9775-FE6A00BCCB97}" destId="{DC3AD79E-B472-4DA0-836B-08B77DD7A944}" srcOrd="0" destOrd="0" presId="urn:microsoft.com/office/officeart/2005/8/layout/default"/>
    <dgm:cxn modelId="{CAF23781-AF02-4CE2-8601-654C856832EF}" type="presOf" srcId="{3E144CD4-F35D-425B-93C0-EE5A3A6C77BF}" destId="{27C60A09-FD20-4C52-BEA8-358D07CBBD4F}" srcOrd="0" destOrd="0" presId="urn:microsoft.com/office/officeart/2005/8/layout/default"/>
    <dgm:cxn modelId="{B4FEA50A-CBA0-471F-9FE3-43DF3DB58ECA}" srcId="{1FEF7773-B5FF-4743-9775-FE6A00BCCB97}" destId="{927E75F1-ED9B-4920-A5B7-A37001E516CE}" srcOrd="2" destOrd="0" parTransId="{805910B6-A88A-45E6-B1C8-562EA4D7B45C}" sibTransId="{18690A56-316A-4B5B-8521-B6CA94B1F9C5}"/>
    <dgm:cxn modelId="{A916566A-B759-4B0A-9BAC-CE31EEF221D8}" type="presOf" srcId="{927E75F1-ED9B-4920-A5B7-A37001E516CE}" destId="{90A1165B-0557-4D5B-9FE8-F8DBF4D53885}" srcOrd="0" destOrd="0" presId="urn:microsoft.com/office/officeart/2005/8/layout/default"/>
    <dgm:cxn modelId="{9634DD3D-D08E-4126-99F5-A6D0DC88DF7D}" type="presOf" srcId="{ACC96F5D-C3B7-4DAE-ADBC-28B58FE7659D}" destId="{45F1F968-6DF0-495B-ADF0-25AC09F74F77}" srcOrd="0" destOrd="0" presId="urn:microsoft.com/office/officeart/2005/8/layout/default"/>
    <dgm:cxn modelId="{2928C082-8C72-4CDB-9BB2-6B326B0D2AA2}" type="presParOf" srcId="{DC3AD79E-B472-4DA0-836B-08B77DD7A944}" destId="{27C60A09-FD20-4C52-BEA8-358D07CBBD4F}" srcOrd="0" destOrd="0" presId="urn:microsoft.com/office/officeart/2005/8/layout/default"/>
    <dgm:cxn modelId="{EA56D7E2-FC56-4D4C-80E2-3977DBDC3975}" type="presParOf" srcId="{DC3AD79E-B472-4DA0-836B-08B77DD7A944}" destId="{D13F1B32-F5A6-48EE-B9BE-E9FFF045FD1B}" srcOrd="1" destOrd="0" presId="urn:microsoft.com/office/officeart/2005/8/layout/default"/>
    <dgm:cxn modelId="{23E6C40B-7DA8-4D8F-9D09-7AD2F00B2D23}" type="presParOf" srcId="{DC3AD79E-B472-4DA0-836B-08B77DD7A944}" destId="{C2DD572A-B64F-4CFE-BD1C-EC0DE132512F}" srcOrd="2" destOrd="0" presId="urn:microsoft.com/office/officeart/2005/8/layout/default"/>
    <dgm:cxn modelId="{94B57C19-0FD6-478D-BF2E-691FB4E4FC1B}" type="presParOf" srcId="{DC3AD79E-B472-4DA0-836B-08B77DD7A944}" destId="{749CEE8D-8837-481D-9015-0CA692F6EE96}" srcOrd="3" destOrd="0" presId="urn:microsoft.com/office/officeart/2005/8/layout/default"/>
    <dgm:cxn modelId="{B1682CBA-DF98-49B0-AB72-F7DA6D3B3EC3}" type="presParOf" srcId="{DC3AD79E-B472-4DA0-836B-08B77DD7A944}" destId="{90A1165B-0557-4D5B-9FE8-F8DBF4D53885}" srcOrd="4" destOrd="0" presId="urn:microsoft.com/office/officeart/2005/8/layout/default"/>
    <dgm:cxn modelId="{9D9D06E7-E7F9-47B9-8970-0C6B508D3551}" type="presParOf" srcId="{DC3AD79E-B472-4DA0-836B-08B77DD7A944}" destId="{BE637167-B8B4-4338-8E05-AE8753333389}" srcOrd="5" destOrd="0" presId="urn:microsoft.com/office/officeart/2005/8/layout/default"/>
    <dgm:cxn modelId="{F0CC02A8-6B61-40F0-90FA-042A3F2B9856}" type="presParOf" srcId="{DC3AD79E-B472-4DA0-836B-08B77DD7A944}" destId="{45F1F968-6DF0-495B-ADF0-25AC09F74F7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2B8B74-330D-423B-8CBC-5665732F5F3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FF83BB-08AF-449F-9168-C1AA0F2CAA0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Средняя</a:t>
          </a:r>
        </a:p>
        <a:p>
          <a:r>
            <a:rPr lang="ru-RU" dirty="0" err="1" smtClean="0"/>
            <a:t>Cr</a:t>
          </a:r>
          <a:r>
            <a:rPr lang="ru-RU" dirty="0" smtClean="0"/>
            <a:t>, </a:t>
          </a:r>
          <a:r>
            <a:rPr lang="ru-RU" dirty="0" err="1" smtClean="0"/>
            <a:t>Ag</a:t>
          </a:r>
          <a:r>
            <a:rPr lang="ru-RU" dirty="0" smtClean="0"/>
            <a:t>, A1</a:t>
          </a:r>
          <a:endParaRPr lang="ru-RU" dirty="0"/>
        </a:p>
      </dgm:t>
    </dgm:pt>
    <dgm:pt modelId="{E5417759-A854-447E-9B59-F984813DC802}" type="parTrans" cxnId="{8A09EA8A-110E-4E64-96B2-B1BDC3FFE364}">
      <dgm:prSet/>
      <dgm:spPr/>
      <dgm:t>
        <a:bodyPr/>
        <a:lstStyle/>
        <a:p>
          <a:endParaRPr lang="ru-RU"/>
        </a:p>
      </dgm:t>
    </dgm:pt>
    <dgm:pt modelId="{E278788F-CAEA-4B9B-BD05-EB9962A2A048}" type="sibTrans" cxnId="{8A09EA8A-110E-4E64-96B2-B1BDC3FFE364}">
      <dgm:prSet/>
      <dgm:spPr/>
      <dgm:t>
        <a:bodyPr/>
        <a:lstStyle/>
        <a:p>
          <a:endParaRPr lang="ru-RU"/>
        </a:p>
      </dgm:t>
    </dgm:pt>
    <dgm:pt modelId="{B79A3736-4F2D-481C-B3D5-4904BAAC20D7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Высокая</a:t>
          </a:r>
        </a:p>
        <a:p>
          <a:r>
            <a:rPr lang="ru-RU" dirty="0" err="1" smtClean="0"/>
            <a:t>Sb</a:t>
          </a:r>
          <a:r>
            <a:rPr lang="ru-RU" dirty="0" smtClean="0"/>
            <a:t>, </a:t>
          </a:r>
          <a:r>
            <a:rPr lang="ru-RU" dirty="0" err="1" smtClean="0"/>
            <a:t>As</a:t>
          </a:r>
          <a:r>
            <a:rPr lang="ru-RU" dirty="0" smtClean="0"/>
            <a:t>, </a:t>
          </a:r>
          <a:r>
            <a:rPr lang="ru-RU" dirty="0" err="1" smtClean="0"/>
            <a:t>Ba</a:t>
          </a:r>
          <a:r>
            <a:rPr lang="ru-RU" dirty="0" smtClean="0"/>
            <a:t>, </a:t>
          </a:r>
          <a:r>
            <a:rPr lang="ru-RU" dirty="0" err="1" smtClean="0"/>
            <a:t>Se</a:t>
          </a:r>
          <a:endParaRPr lang="ru-RU" dirty="0"/>
        </a:p>
      </dgm:t>
    </dgm:pt>
    <dgm:pt modelId="{F25C799E-19E9-4B87-8E48-601EA528FDEB}" type="parTrans" cxnId="{8D859A09-E88E-4466-B528-0FE7639DB304}">
      <dgm:prSet/>
      <dgm:spPr/>
      <dgm:t>
        <a:bodyPr/>
        <a:lstStyle/>
        <a:p>
          <a:endParaRPr lang="ru-RU"/>
        </a:p>
      </dgm:t>
    </dgm:pt>
    <dgm:pt modelId="{08C8ABB4-6CAB-48CB-81DB-0B13AE87AE71}" type="sibTrans" cxnId="{8D859A09-E88E-4466-B528-0FE7639DB304}">
      <dgm:prSet/>
      <dgm:spPr/>
      <dgm:t>
        <a:bodyPr/>
        <a:lstStyle/>
        <a:p>
          <a:endParaRPr lang="ru-RU"/>
        </a:p>
      </dgm:t>
    </dgm:pt>
    <dgm:pt modelId="{ECF9585E-0D3C-448B-8B77-F502656CFE94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/>
            <a:t>Очень высокая</a:t>
          </a:r>
        </a:p>
        <a:p>
          <a:r>
            <a:rPr lang="en-US" dirty="0" smtClean="0"/>
            <a:t>Be, </a:t>
          </a:r>
          <a:r>
            <a:rPr lang="en-US" dirty="0" err="1" smtClean="0"/>
            <a:t>Cd</a:t>
          </a:r>
          <a:r>
            <a:rPr lang="en-US" dirty="0" smtClean="0"/>
            <a:t> , </a:t>
          </a:r>
          <a:r>
            <a:rPr lang="en-US" dirty="0" err="1" smtClean="0"/>
            <a:t>Pb</a:t>
          </a:r>
          <a:r>
            <a:rPr lang="en-US" dirty="0" smtClean="0"/>
            <a:t>, Ho, </a:t>
          </a:r>
          <a:r>
            <a:rPr lang="en-US" dirty="0" err="1" smtClean="0"/>
            <a:t>Tl</a:t>
          </a:r>
          <a:endParaRPr lang="ru-RU" dirty="0"/>
        </a:p>
      </dgm:t>
    </dgm:pt>
    <dgm:pt modelId="{25CBDB1F-A0CA-4339-A8E9-9EF1BDEFF2B2}" type="parTrans" cxnId="{B6789364-8873-4E33-8822-61FEA264D4CB}">
      <dgm:prSet/>
      <dgm:spPr/>
      <dgm:t>
        <a:bodyPr/>
        <a:lstStyle/>
        <a:p>
          <a:endParaRPr lang="ru-RU"/>
        </a:p>
      </dgm:t>
    </dgm:pt>
    <dgm:pt modelId="{8F4D9AE6-25CC-4BCB-8999-18C66EAB9E05}" type="sibTrans" cxnId="{B6789364-8873-4E33-8822-61FEA264D4CB}">
      <dgm:prSet/>
      <dgm:spPr/>
      <dgm:t>
        <a:bodyPr/>
        <a:lstStyle/>
        <a:p>
          <a:endParaRPr lang="ru-RU"/>
        </a:p>
      </dgm:t>
    </dgm:pt>
    <dgm:pt modelId="{F7E573BC-D090-4224-97B7-4984C413E568}">
      <dgm:prSet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Низкая</a:t>
          </a:r>
        </a:p>
        <a:p>
          <a:r>
            <a:rPr lang="en-US" dirty="0" smtClean="0"/>
            <a:t>Cu, Fe, </a:t>
          </a:r>
          <a:r>
            <a:rPr lang="en-US" dirty="0" err="1" smtClean="0"/>
            <a:t>Mn</a:t>
          </a:r>
          <a:r>
            <a:rPr lang="en-US" dirty="0" smtClean="0"/>
            <a:t>, Zn, Ni, </a:t>
          </a:r>
          <a:r>
            <a:rPr lang="en-US" dirty="0" err="1" smtClean="0"/>
            <a:t>Ge</a:t>
          </a:r>
          <a:r>
            <a:rPr lang="en-US" dirty="0" smtClean="0"/>
            <a:t>, </a:t>
          </a:r>
          <a:r>
            <a:rPr lang="en-US" dirty="0" err="1" smtClean="0"/>
            <a:t>Sr</a:t>
          </a:r>
          <a:r>
            <a:rPr lang="en-US" dirty="0" smtClean="0"/>
            <a:t>, Kb, Cs</a:t>
          </a:r>
          <a:endParaRPr lang="ru-RU" dirty="0"/>
        </a:p>
      </dgm:t>
    </dgm:pt>
    <dgm:pt modelId="{E101D058-46EA-4464-9E87-E4DF1CC43064}" type="parTrans" cxnId="{2D4F311A-9765-40E9-B59A-EEFB4127BE41}">
      <dgm:prSet/>
      <dgm:spPr/>
      <dgm:t>
        <a:bodyPr/>
        <a:lstStyle/>
        <a:p>
          <a:endParaRPr lang="ru-RU"/>
        </a:p>
      </dgm:t>
    </dgm:pt>
    <dgm:pt modelId="{7EB6C543-14A3-45C3-B641-6A15A67E9718}" type="sibTrans" cxnId="{2D4F311A-9765-40E9-B59A-EEFB4127BE41}">
      <dgm:prSet/>
      <dgm:spPr/>
      <dgm:t>
        <a:bodyPr/>
        <a:lstStyle/>
        <a:p>
          <a:endParaRPr lang="ru-RU"/>
        </a:p>
      </dgm:t>
    </dgm:pt>
    <dgm:pt modelId="{0F19CF92-D52A-497A-9B0D-B6E140FA72A5}" type="pres">
      <dgm:prSet presAssocID="{D82B8B74-330D-423B-8CBC-5665732F5F3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E7AA61-87CF-43F3-BA63-6385950A0C01}" type="pres">
      <dgm:prSet presAssocID="{F7E573BC-D090-4224-97B7-4984C413E56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0F098-E30A-42C3-9749-704358405895}" type="pres">
      <dgm:prSet presAssocID="{7EB6C543-14A3-45C3-B641-6A15A67E9718}" presName="sibTrans" presStyleCnt="0"/>
      <dgm:spPr/>
    </dgm:pt>
    <dgm:pt modelId="{E737875E-78C1-40EA-93EF-3E19C071A5AA}" type="pres">
      <dgm:prSet presAssocID="{37FF83BB-08AF-449F-9168-C1AA0F2CAA0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FF754-5061-4474-98A2-63A9B7F79F2A}" type="pres">
      <dgm:prSet presAssocID="{E278788F-CAEA-4B9B-BD05-EB9962A2A048}" presName="sibTrans" presStyleCnt="0"/>
      <dgm:spPr/>
    </dgm:pt>
    <dgm:pt modelId="{73363A4F-D52A-489F-A455-C79398081277}" type="pres">
      <dgm:prSet presAssocID="{B79A3736-4F2D-481C-B3D5-4904BAAC20D7}" presName="node" presStyleLbl="node1" presStyleIdx="2" presStyleCnt="4" custLinFactNeighborX="238" custLinFactNeighborY="11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044AB-196F-4A00-8EBC-B312CFF280BA}" type="pres">
      <dgm:prSet presAssocID="{08C8ABB4-6CAB-48CB-81DB-0B13AE87AE71}" presName="sibTrans" presStyleCnt="0"/>
      <dgm:spPr/>
    </dgm:pt>
    <dgm:pt modelId="{375B3DEC-2A77-444C-AD07-752BFDDED72A}" type="pres">
      <dgm:prSet presAssocID="{ECF9585E-0D3C-448B-8B77-F502656CFE9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859A09-E88E-4466-B528-0FE7639DB304}" srcId="{D82B8B74-330D-423B-8CBC-5665732F5F36}" destId="{B79A3736-4F2D-481C-B3D5-4904BAAC20D7}" srcOrd="2" destOrd="0" parTransId="{F25C799E-19E9-4B87-8E48-601EA528FDEB}" sibTransId="{08C8ABB4-6CAB-48CB-81DB-0B13AE87AE71}"/>
    <dgm:cxn modelId="{8A09EA8A-110E-4E64-96B2-B1BDC3FFE364}" srcId="{D82B8B74-330D-423B-8CBC-5665732F5F36}" destId="{37FF83BB-08AF-449F-9168-C1AA0F2CAA09}" srcOrd="1" destOrd="0" parTransId="{E5417759-A854-447E-9B59-F984813DC802}" sibTransId="{E278788F-CAEA-4B9B-BD05-EB9962A2A048}"/>
    <dgm:cxn modelId="{B6789364-8873-4E33-8822-61FEA264D4CB}" srcId="{D82B8B74-330D-423B-8CBC-5665732F5F36}" destId="{ECF9585E-0D3C-448B-8B77-F502656CFE94}" srcOrd="3" destOrd="0" parTransId="{25CBDB1F-A0CA-4339-A8E9-9EF1BDEFF2B2}" sibTransId="{8F4D9AE6-25CC-4BCB-8999-18C66EAB9E05}"/>
    <dgm:cxn modelId="{2D4F311A-9765-40E9-B59A-EEFB4127BE41}" srcId="{D82B8B74-330D-423B-8CBC-5665732F5F36}" destId="{F7E573BC-D090-4224-97B7-4984C413E568}" srcOrd="0" destOrd="0" parTransId="{E101D058-46EA-4464-9E87-E4DF1CC43064}" sibTransId="{7EB6C543-14A3-45C3-B641-6A15A67E9718}"/>
    <dgm:cxn modelId="{4B9A2F89-531B-408A-B275-908CAB25080F}" type="presOf" srcId="{D82B8B74-330D-423B-8CBC-5665732F5F36}" destId="{0F19CF92-D52A-497A-9B0D-B6E140FA72A5}" srcOrd="0" destOrd="0" presId="urn:microsoft.com/office/officeart/2005/8/layout/default"/>
    <dgm:cxn modelId="{7882C1C5-51E2-4818-9511-148A00FD0CDF}" type="presOf" srcId="{ECF9585E-0D3C-448B-8B77-F502656CFE94}" destId="{375B3DEC-2A77-444C-AD07-752BFDDED72A}" srcOrd="0" destOrd="0" presId="urn:microsoft.com/office/officeart/2005/8/layout/default"/>
    <dgm:cxn modelId="{1818413B-659D-42ED-BEAC-EF93CCBC2965}" type="presOf" srcId="{F7E573BC-D090-4224-97B7-4984C413E568}" destId="{2BE7AA61-87CF-43F3-BA63-6385950A0C01}" srcOrd="0" destOrd="0" presId="urn:microsoft.com/office/officeart/2005/8/layout/default"/>
    <dgm:cxn modelId="{774BB6CC-B5BB-4662-901B-CAA3EE1F5034}" type="presOf" srcId="{37FF83BB-08AF-449F-9168-C1AA0F2CAA09}" destId="{E737875E-78C1-40EA-93EF-3E19C071A5AA}" srcOrd="0" destOrd="0" presId="urn:microsoft.com/office/officeart/2005/8/layout/default"/>
    <dgm:cxn modelId="{CE5CC6D6-A055-46C0-A62E-EEF3CDEBB859}" type="presOf" srcId="{B79A3736-4F2D-481C-B3D5-4904BAAC20D7}" destId="{73363A4F-D52A-489F-A455-C79398081277}" srcOrd="0" destOrd="0" presId="urn:microsoft.com/office/officeart/2005/8/layout/default"/>
    <dgm:cxn modelId="{E39FA5D3-C9CE-4A1F-BD5B-8C88AC3CC0ED}" type="presParOf" srcId="{0F19CF92-D52A-497A-9B0D-B6E140FA72A5}" destId="{2BE7AA61-87CF-43F3-BA63-6385950A0C01}" srcOrd="0" destOrd="0" presId="urn:microsoft.com/office/officeart/2005/8/layout/default"/>
    <dgm:cxn modelId="{DF765E83-8353-471F-B723-96C132709928}" type="presParOf" srcId="{0F19CF92-D52A-497A-9B0D-B6E140FA72A5}" destId="{A040F098-E30A-42C3-9749-704358405895}" srcOrd="1" destOrd="0" presId="urn:microsoft.com/office/officeart/2005/8/layout/default"/>
    <dgm:cxn modelId="{D0CA712C-B9B1-486F-B4CD-5E8B7DA5F369}" type="presParOf" srcId="{0F19CF92-D52A-497A-9B0D-B6E140FA72A5}" destId="{E737875E-78C1-40EA-93EF-3E19C071A5AA}" srcOrd="2" destOrd="0" presId="urn:microsoft.com/office/officeart/2005/8/layout/default"/>
    <dgm:cxn modelId="{D5F92615-43FC-451D-8295-10FD8C255D35}" type="presParOf" srcId="{0F19CF92-D52A-497A-9B0D-B6E140FA72A5}" destId="{F2FFF754-5061-4474-98A2-63A9B7F79F2A}" srcOrd="3" destOrd="0" presId="urn:microsoft.com/office/officeart/2005/8/layout/default"/>
    <dgm:cxn modelId="{D7897380-8792-447D-A040-5835F11EEF8A}" type="presParOf" srcId="{0F19CF92-D52A-497A-9B0D-B6E140FA72A5}" destId="{73363A4F-D52A-489F-A455-C79398081277}" srcOrd="4" destOrd="0" presId="urn:microsoft.com/office/officeart/2005/8/layout/default"/>
    <dgm:cxn modelId="{BA45046E-4011-4929-B6F1-5C175A98261A}" type="presParOf" srcId="{0F19CF92-D52A-497A-9B0D-B6E140FA72A5}" destId="{AEF044AB-196F-4A00-8EBC-B312CFF280BA}" srcOrd="5" destOrd="0" presId="urn:microsoft.com/office/officeart/2005/8/layout/default"/>
    <dgm:cxn modelId="{EF04D954-2EFD-49F8-B10A-F4668692CF34}" type="presParOf" srcId="{0F19CF92-D52A-497A-9B0D-B6E140FA72A5}" destId="{375B3DEC-2A77-444C-AD07-752BFDDED72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B58BA9-3A09-43C0-8FED-17AF2CA32369}">
      <dsp:nvSpPr>
        <dsp:cNvPr id="0" name=""/>
        <dsp:cNvSpPr/>
      </dsp:nvSpPr>
      <dsp:spPr>
        <a:xfrm rot="5400000">
          <a:off x="4953765" y="-1828085"/>
          <a:ext cx="1284725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b="1" kern="1200" dirty="0" smtClean="0">
              <a:solidFill>
                <a:srgbClr val="002060"/>
              </a:solidFill>
            </a:rPr>
            <a:t>Na, K, Ca, Mg</a:t>
          </a:r>
          <a:endParaRPr lang="ru-RU" sz="3400" b="1" kern="1200" dirty="0">
            <a:solidFill>
              <a:srgbClr val="002060"/>
            </a:solidFill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400" kern="1200" dirty="0"/>
        </a:p>
      </dsp:txBody>
      <dsp:txXfrm rot="5400000">
        <a:off x="4953765" y="-1828085"/>
        <a:ext cx="1284725" cy="5266944"/>
      </dsp:txXfrm>
    </dsp:sp>
    <dsp:sp modelId="{B387C23B-D6B2-420F-9CDF-7D28CEF7B868}">
      <dsp:nvSpPr>
        <dsp:cNvPr id="0" name=""/>
        <dsp:cNvSpPr/>
      </dsp:nvSpPr>
      <dsp:spPr>
        <a:xfrm>
          <a:off x="0" y="2433"/>
          <a:ext cx="2962656" cy="1605907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макроэлементы</a:t>
          </a:r>
          <a:endParaRPr lang="ru-RU" sz="2800" b="1" kern="1200" dirty="0"/>
        </a:p>
      </dsp:txBody>
      <dsp:txXfrm>
        <a:off x="0" y="2433"/>
        <a:ext cx="2962656" cy="1605907"/>
      </dsp:txXfrm>
    </dsp:sp>
    <dsp:sp modelId="{213479CC-6AC5-4B76-9DC8-7D1893DF9DFD}">
      <dsp:nvSpPr>
        <dsp:cNvPr id="0" name=""/>
        <dsp:cNvSpPr/>
      </dsp:nvSpPr>
      <dsp:spPr>
        <a:xfrm rot="5400000">
          <a:off x="4953765" y="-141882"/>
          <a:ext cx="1284725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b="1" kern="1200" dirty="0" smtClean="0">
              <a:solidFill>
                <a:srgbClr val="002060"/>
              </a:solidFill>
            </a:rPr>
            <a:t>Fe,  Co, Cu, </a:t>
          </a:r>
          <a:r>
            <a:rPr lang="en-US" sz="3400" b="1" kern="1200" dirty="0" err="1" smtClean="0">
              <a:solidFill>
                <a:srgbClr val="002060"/>
              </a:solidFill>
            </a:rPr>
            <a:t>Mn</a:t>
          </a:r>
          <a:r>
            <a:rPr lang="en-US" sz="3400" b="1" kern="1200" dirty="0" smtClean="0">
              <a:solidFill>
                <a:srgbClr val="002060"/>
              </a:solidFill>
            </a:rPr>
            <a:t>, Zn</a:t>
          </a:r>
          <a:endParaRPr lang="ru-RU" sz="3400" b="1" kern="1200" dirty="0">
            <a:solidFill>
              <a:srgbClr val="002060"/>
            </a:solidFill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400" kern="1200" dirty="0"/>
        </a:p>
      </dsp:txBody>
      <dsp:txXfrm rot="5400000">
        <a:off x="4953765" y="-141882"/>
        <a:ext cx="1284725" cy="5266944"/>
      </dsp:txXfrm>
    </dsp:sp>
    <dsp:sp modelId="{0E75EE92-3E61-4E59-9227-9C4E521360FF}">
      <dsp:nvSpPr>
        <dsp:cNvPr id="0" name=""/>
        <dsp:cNvSpPr/>
      </dsp:nvSpPr>
      <dsp:spPr>
        <a:xfrm>
          <a:off x="0" y="1714507"/>
          <a:ext cx="2962656" cy="1605907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микроэлементы</a:t>
          </a:r>
          <a:endParaRPr lang="ru-RU" sz="2800" b="1" kern="1200" dirty="0"/>
        </a:p>
      </dsp:txBody>
      <dsp:txXfrm>
        <a:off x="0" y="1714507"/>
        <a:ext cx="2962656" cy="1605907"/>
      </dsp:txXfrm>
    </dsp:sp>
    <dsp:sp modelId="{B6425BB5-9F48-4C28-8D2D-B39F9CF8E1A5}">
      <dsp:nvSpPr>
        <dsp:cNvPr id="0" name=""/>
        <dsp:cNvSpPr/>
      </dsp:nvSpPr>
      <dsp:spPr>
        <a:xfrm rot="5400000">
          <a:off x="4953765" y="1544320"/>
          <a:ext cx="1284725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b="1" kern="1200" dirty="0" smtClean="0">
              <a:solidFill>
                <a:srgbClr val="002060"/>
              </a:solidFill>
            </a:rPr>
            <a:t>Au, Ag, Hg, Pt, Cs</a:t>
          </a:r>
          <a:endParaRPr lang="ru-RU" sz="3400" b="1" kern="1200" dirty="0">
            <a:solidFill>
              <a:srgbClr val="002060"/>
            </a:solidFill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400" kern="1200"/>
        </a:p>
      </dsp:txBody>
      <dsp:txXfrm rot="5400000">
        <a:off x="4953765" y="1544320"/>
        <a:ext cx="1284725" cy="5266944"/>
      </dsp:txXfrm>
    </dsp:sp>
    <dsp:sp modelId="{1F426D91-C69D-4282-9764-A286D746CA97}">
      <dsp:nvSpPr>
        <dsp:cNvPr id="0" name=""/>
        <dsp:cNvSpPr/>
      </dsp:nvSpPr>
      <dsp:spPr>
        <a:xfrm>
          <a:off x="0" y="3377271"/>
          <a:ext cx="2962656" cy="1605907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ультрамикроэлементы</a:t>
          </a:r>
          <a:endParaRPr lang="ru-RU" sz="2400" b="1" kern="1200" dirty="0"/>
        </a:p>
      </dsp:txBody>
      <dsp:txXfrm>
        <a:off x="0" y="3377271"/>
        <a:ext cx="2962656" cy="160590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C60A09-FD20-4C52-BEA8-358D07CBBD4F}">
      <dsp:nvSpPr>
        <dsp:cNvPr id="0" name=""/>
        <dsp:cNvSpPr/>
      </dsp:nvSpPr>
      <dsp:spPr>
        <a:xfrm>
          <a:off x="42847" y="71412"/>
          <a:ext cx="3917900" cy="235074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Образ жизни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50%</a:t>
          </a:r>
          <a:endParaRPr lang="ru-RU" sz="3700" kern="1200" dirty="0"/>
        </a:p>
      </dsp:txBody>
      <dsp:txXfrm>
        <a:off x="42847" y="71412"/>
        <a:ext cx="3917900" cy="2350740"/>
      </dsp:txXfrm>
    </dsp:sp>
    <dsp:sp modelId="{C2DD572A-B64F-4CFE-BD1C-EC0DE132512F}">
      <dsp:nvSpPr>
        <dsp:cNvPr id="0" name=""/>
        <dsp:cNvSpPr/>
      </dsp:nvSpPr>
      <dsp:spPr>
        <a:xfrm>
          <a:off x="4310695" y="60833"/>
          <a:ext cx="3917900" cy="235074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Наследственность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20%</a:t>
          </a:r>
          <a:endParaRPr lang="ru-RU" sz="3700" kern="1200" dirty="0"/>
        </a:p>
      </dsp:txBody>
      <dsp:txXfrm>
        <a:off x="4310695" y="60833"/>
        <a:ext cx="3917900" cy="2350740"/>
      </dsp:txXfrm>
    </dsp:sp>
    <dsp:sp modelId="{90A1165B-0557-4D5B-9FE8-F8DBF4D53885}">
      <dsp:nvSpPr>
        <dsp:cNvPr id="0" name=""/>
        <dsp:cNvSpPr/>
      </dsp:nvSpPr>
      <dsp:spPr>
        <a:xfrm>
          <a:off x="1004" y="2803364"/>
          <a:ext cx="3917900" cy="235074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Окружающая среда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20%</a:t>
          </a:r>
          <a:endParaRPr lang="ru-RU" sz="3700" kern="1200" dirty="0"/>
        </a:p>
      </dsp:txBody>
      <dsp:txXfrm>
        <a:off x="1004" y="2803364"/>
        <a:ext cx="3917900" cy="2350740"/>
      </dsp:txXfrm>
    </dsp:sp>
    <dsp:sp modelId="{45F1F968-6DF0-495B-ADF0-25AC09F74F77}">
      <dsp:nvSpPr>
        <dsp:cNvPr id="0" name=""/>
        <dsp:cNvSpPr/>
      </dsp:nvSpPr>
      <dsp:spPr>
        <a:xfrm>
          <a:off x="4310695" y="2803364"/>
          <a:ext cx="3917900" cy="235074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Здравоохранение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10%</a:t>
          </a:r>
          <a:endParaRPr lang="ru-RU" sz="3700" kern="1200" dirty="0"/>
        </a:p>
      </dsp:txBody>
      <dsp:txXfrm>
        <a:off x="4310695" y="2803364"/>
        <a:ext cx="3917900" cy="23507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E7AA61-87CF-43F3-BA63-6385950A0C01}">
      <dsp:nvSpPr>
        <dsp:cNvPr id="0" name=""/>
        <dsp:cNvSpPr/>
      </dsp:nvSpPr>
      <dsp:spPr>
        <a:xfrm>
          <a:off x="1004" y="60833"/>
          <a:ext cx="3917900" cy="235074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Низкая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Cu, Fe, </a:t>
          </a:r>
          <a:r>
            <a:rPr lang="en-US" sz="4200" kern="1200" dirty="0" err="1" smtClean="0"/>
            <a:t>Mn</a:t>
          </a:r>
          <a:r>
            <a:rPr lang="en-US" sz="4200" kern="1200" dirty="0" smtClean="0"/>
            <a:t>, Zn, Ni, </a:t>
          </a:r>
          <a:r>
            <a:rPr lang="en-US" sz="4200" kern="1200" dirty="0" err="1" smtClean="0"/>
            <a:t>Ge</a:t>
          </a:r>
          <a:r>
            <a:rPr lang="en-US" sz="4200" kern="1200" dirty="0" smtClean="0"/>
            <a:t>, </a:t>
          </a:r>
          <a:r>
            <a:rPr lang="en-US" sz="4200" kern="1200" dirty="0" err="1" smtClean="0"/>
            <a:t>Sr</a:t>
          </a:r>
          <a:r>
            <a:rPr lang="en-US" sz="4200" kern="1200" dirty="0" smtClean="0"/>
            <a:t>, Kb, Cs</a:t>
          </a:r>
          <a:endParaRPr lang="ru-RU" sz="4200" kern="1200" dirty="0"/>
        </a:p>
      </dsp:txBody>
      <dsp:txXfrm>
        <a:off x="1004" y="60833"/>
        <a:ext cx="3917900" cy="2350740"/>
      </dsp:txXfrm>
    </dsp:sp>
    <dsp:sp modelId="{E737875E-78C1-40EA-93EF-3E19C071A5AA}">
      <dsp:nvSpPr>
        <dsp:cNvPr id="0" name=""/>
        <dsp:cNvSpPr/>
      </dsp:nvSpPr>
      <dsp:spPr>
        <a:xfrm>
          <a:off x="4310695" y="60833"/>
          <a:ext cx="3917900" cy="235074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Средняя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err="1" smtClean="0"/>
            <a:t>Cr</a:t>
          </a:r>
          <a:r>
            <a:rPr lang="ru-RU" sz="4200" kern="1200" dirty="0" smtClean="0"/>
            <a:t>, </a:t>
          </a:r>
          <a:r>
            <a:rPr lang="ru-RU" sz="4200" kern="1200" dirty="0" err="1" smtClean="0"/>
            <a:t>Ag</a:t>
          </a:r>
          <a:r>
            <a:rPr lang="ru-RU" sz="4200" kern="1200" dirty="0" smtClean="0"/>
            <a:t>, A1</a:t>
          </a:r>
          <a:endParaRPr lang="ru-RU" sz="4200" kern="1200" dirty="0"/>
        </a:p>
      </dsp:txBody>
      <dsp:txXfrm>
        <a:off x="4310695" y="60833"/>
        <a:ext cx="3917900" cy="2350740"/>
      </dsp:txXfrm>
    </dsp:sp>
    <dsp:sp modelId="{73363A4F-D52A-489F-A455-C79398081277}">
      <dsp:nvSpPr>
        <dsp:cNvPr id="0" name=""/>
        <dsp:cNvSpPr/>
      </dsp:nvSpPr>
      <dsp:spPr>
        <a:xfrm>
          <a:off x="10329" y="2864197"/>
          <a:ext cx="3917900" cy="235074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Высокая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err="1" smtClean="0"/>
            <a:t>Sb</a:t>
          </a:r>
          <a:r>
            <a:rPr lang="ru-RU" sz="4200" kern="1200" dirty="0" smtClean="0"/>
            <a:t>, </a:t>
          </a:r>
          <a:r>
            <a:rPr lang="ru-RU" sz="4200" kern="1200" dirty="0" err="1" smtClean="0"/>
            <a:t>As</a:t>
          </a:r>
          <a:r>
            <a:rPr lang="ru-RU" sz="4200" kern="1200" dirty="0" smtClean="0"/>
            <a:t>, </a:t>
          </a:r>
          <a:r>
            <a:rPr lang="ru-RU" sz="4200" kern="1200" dirty="0" err="1" smtClean="0"/>
            <a:t>Ba</a:t>
          </a:r>
          <a:r>
            <a:rPr lang="ru-RU" sz="4200" kern="1200" dirty="0" smtClean="0"/>
            <a:t>, </a:t>
          </a:r>
          <a:r>
            <a:rPr lang="ru-RU" sz="4200" kern="1200" dirty="0" err="1" smtClean="0"/>
            <a:t>Se</a:t>
          </a:r>
          <a:endParaRPr lang="ru-RU" sz="4200" kern="1200" dirty="0"/>
        </a:p>
      </dsp:txBody>
      <dsp:txXfrm>
        <a:off x="10329" y="2864197"/>
        <a:ext cx="3917900" cy="2350740"/>
      </dsp:txXfrm>
    </dsp:sp>
    <dsp:sp modelId="{375B3DEC-2A77-444C-AD07-752BFDDED72A}">
      <dsp:nvSpPr>
        <dsp:cNvPr id="0" name=""/>
        <dsp:cNvSpPr/>
      </dsp:nvSpPr>
      <dsp:spPr>
        <a:xfrm>
          <a:off x="4310695" y="2803364"/>
          <a:ext cx="3917900" cy="235074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Очень высокая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Be, </a:t>
          </a:r>
          <a:r>
            <a:rPr lang="en-US" sz="4200" kern="1200" dirty="0" err="1" smtClean="0"/>
            <a:t>Cd</a:t>
          </a:r>
          <a:r>
            <a:rPr lang="en-US" sz="4200" kern="1200" dirty="0" smtClean="0"/>
            <a:t> , </a:t>
          </a:r>
          <a:r>
            <a:rPr lang="en-US" sz="4200" kern="1200" dirty="0" err="1" smtClean="0"/>
            <a:t>Pb</a:t>
          </a:r>
          <a:r>
            <a:rPr lang="en-US" sz="4200" kern="1200" dirty="0" smtClean="0"/>
            <a:t>, Ho, </a:t>
          </a:r>
          <a:r>
            <a:rPr lang="en-US" sz="4200" kern="1200" dirty="0" err="1" smtClean="0"/>
            <a:t>Tl</a:t>
          </a:r>
          <a:endParaRPr lang="ru-RU" sz="4200" kern="1200" dirty="0"/>
        </a:p>
      </dsp:txBody>
      <dsp:txXfrm>
        <a:off x="4310695" y="2803364"/>
        <a:ext cx="3917900" cy="2350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3E11E-DEDE-43FA-8CB7-4EF7411F331F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0%B8%D0%BE%D1%82%D0%B0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928670"/>
            <a:ext cx="6415078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Металлы и здоровье человека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8" y="4929198"/>
            <a:ext cx="3714744" cy="114300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Интегрированный урок по химии и биологии в 11 классе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Слагаемые здоровья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000125"/>
          <a:ext cx="8229600" cy="521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Роль металлов в организме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000125"/>
          <a:ext cx="8229600" cy="536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Металлы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Роль в организме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</a:rPr>
                        <a:t>Fe</a:t>
                      </a:r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Гемоглобин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</a:rPr>
                        <a:t>Mg</a:t>
                      </a:r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Хлорофилл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</a:rPr>
                        <a:t>Zn</a:t>
                      </a:r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Тироксин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</a:rPr>
                        <a:t>Ca</a:t>
                      </a:r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Состав костей, эмаль  зубов, свертывание крови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</a:rPr>
                        <a:t>Na ,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</a:rPr>
                        <a:t> K</a:t>
                      </a:r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Проводимость нервного импульса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</a:rPr>
                        <a:t>Co</a:t>
                      </a:r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Витамин</a:t>
                      </a:r>
                      <a:r>
                        <a:rPr lang="ru-RU" sz="2800" b="1" baseline="0" dirty="0" smtClean="0">
                          <a:solidFill>
                            <a:srgbClr val="002060"/>
                          </a:solidFill>
                        </a:rPr>
                        <a:t> В12.</a:t>
                      </a:r>
                    </a:p>
                    <a:p>
                      <a:pPr algn="ctr"/>
                      <a:r>
                        <a:rPr lang="ru-RU" sz="2800" b="1" baseline="0" dirty="0" smtClean="0">
                          <a:solidFill>
                            <a:srgbClr val="002060"/>
                          </a:solidFill>
                        </a:rPr>
                        <a:t>Кроветворная функция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Токсичность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50378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Documents and Settings\TEMP.MICROSOF-5C4CE0.007\Рабочий стол\0017-017-Biogennye-metal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836712"/>
            <a:ext cx="7248805" cy="5436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Факторы токсичности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214974"/>
          </a:xfrm>
        </p:spPr>
        <p:txBody>
          <a:bodyPr>
            <a:normAutofit/>
          </a:bodyPr>
          <a:lstStyle/>
          <a:p>
            <a:pPr lvl="0"/>
            <a:r>
              <a:rPr lang="ru-RU" sz="2400" b="1" i="1" dirty="0" smtClean="0">
                <a:solidFill>
                  <a:srgbClr val="002060"/>
                </a:solidFill>
              </a:rPr>
              <a:t>Токсичность вещества зависит от его состояния (нерастворимые в воде соединения практически не подвергаются превращениям в организме)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</a:rPr>
              <a:t>В природных условиях относительно безвредное вещество может перейти в высокотоксичное соединение, например под воздействием кислотных дождей</a:t>
            </a: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</a:rPr>
              <a:t>В природной среде токсичное вещество может постепенно накапливаться в цепи питания, его концентрация в высших звеньях может в 1000 раз превышать концентрацию данного вещества в природной цепи.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Задание1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TEMP.MICROSOF-5C4CE0.007\Рабочий стол\10_clip_image002_0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204864"/>
            <a:ext cx="4829175" cy="36099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27785" y="609329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Явление </a:t>
            </a:r>
            <a:r>
              <a:rPr lang="ru-RU" sz="2400" b="1" dirty="0" err="1" smtClean="0">
                <a:solidFill>
                  <a:srgbClr val="002060"/>
                </a:solidFill>
              </a:rPr>
              <a:t>суховершинности</a:t>
            </a:r>
            <a:r>
              <a:rPr lang="ru-RU" sz="2400" b="1" dirty="0" smtClean="0">
                <a:solidFill>
                  <a:srgbClr val="002060"/>
                </a:solidFill>
              </a:rPr>
              <a:t> у голосеменных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052737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Al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</a:rPr>
              <a:t>O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3 </a:t>
            </a:r>
            <a:r>
              <a:rPr lang="en-US" sz="3200" b="1" dirty="0" smtClean="0">
                <a:solidFill>
                  <a:srgbClr val="002060"/>
                </a:solidFill>
              </a:rPr>
              <a:t> + 6 HNO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3</a:t>
            </a:r>
            <a:r>
              <a:rPr lang="en-US" sz="3200" b="1" dirty="0" smtClean="0">
                <a:solidFill>
                  <a:srgbClr val="002060"/>
                </a:solidFill>
              </a:rPr>
              <a:t> = 2 Al(NO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3</a:t>
            </a:r>
            <a:r>
              <a:rPr lang="en-US" sz="3200" b="1" dirty="0" smtClean="0">
                <a:solidFill>
                  <a:srgbClr val="002060"/>
                </a:solidFill>
              </a:rPr>
              <a:t>)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3</a:t>
            </a:r>
            <a:r>
              <a:rPr lang="en-US" sz="3200" b="1" dirty="0" smtClean="0">
                <a:solidFill>
                  <a:srgbClr val="002060"/>
                </a:solidFill>
              </a:rPr>
              <a:t>  + 3 H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</a:rPr>
              <a:t>O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>          Al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</a:rPr>
              <a:t>O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3</a:t>
            </a:r>
            <a:r>
              <a:rPr lang="en-US" sz="3200" b="1" dirty="0" smtClean="0">
                <a:solidFill>
                  <a:srgbClr val="002060"/>
                </a:solidFill>
              </a:rPr>
              <a:t>  +  6H</a:t>
            </a:r>
            <a:r>
              <a:rPr lang="en-US" sz="3200" b="1" baseline="30000" dirty="0" smtClean="0">
                <a:solidFill>
                  <a:srgbClr val="002060"/>
                </a:solidFill>
              </a:rPr>
              <a:t>+</a:t>
            </a:r>
            <a:r>
              <a:rPr lang="en-US" sz="3200" b="1" dirty="0" smtClean="0">
                <a:solidFill>
                  <a:srgbClr val="002060"/>
                </a:solidFill>
              </a:rPr>
              <a:t> = 2Al</a:t>
            </a:r>
            <a:r>
              <a:rPr lang="en-US" sz="3200" b="1" baseline="30000" dirty="0" smtClean="0">
                <a:solidFill>
                  <a:srgbClr val="002060"/>
                </a:solidFill>
              </a:rPr>
              <a:t>3+</a:t>
            </a:r>
            <a:r>
              <a:rPr lang="en-US" sz="3200" b="1" dirty="0" smtClean="0">
                <a:solidFill>
                  <a:srgbClr val="002060"/>
                </a:solidFill>
              </a:rPr>
              <a:t>  + H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</a:rPr>
              <a:t>O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Задание</a:t>
            </a:r>
            <a:r>
              <a:rPr lang="en-US" b="1" dirty="0" smtClean="0">
                <a:solidFill>
                  <a:srgbClr val="002060"/>
                </a:solidFill>
              </a:rPr>
              <a:t> 2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827584" y="2132856"/>
            <a:ext cx="165618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211960" y="1412776"/>
            <a:ext cx="187220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Мелкая рыба</a:t>
            </a:r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6804248" y="2780928"/>
            <a:ext cx="180020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Хищная рыба</a:t>
            </a:r>
            <a:endParaRPr lang="ru-RU" sz="2400" b="1" dirty="0"/>
          </a:p>
        </p:txBody>
      </p:sp>
      <p:sp>
        <p:nvSpPr>
          <p:cNvPr id="8" name="Овал 7"/>
          <p:cNvSpPr/>
          <p:nvPr/>
        </p:nvSpPr>
        <p:spPr>
          <a:xfrm>
            <a:off x="3059832" y="4149080"/>
            <a:ext cx="187220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Кошки, человек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15616" y="249289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Планктон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228184" y="4725144"/>
            <a:ext cx="223224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Птицы</a:t>
            </a:r>
            <a:endParaRPr lang="ru-RU" sz="2400" b="1" dirty="0"/>
          </a:p>
        </p:txBody>
      </p:sp>
      <p:sp>
        <p:nvSpPr>
          <p:cNvPr id="15" name="Стрелка вправо 14"/>
          <p:cNvSpPr/>
          <p:nvPr/>
        </p:nvSpPr>
        <p:spPr>
          <a:xfrm rot="20660032">
            <a:off x="2778766" y="2119327"/>
            <a:ext cx="1081199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616103">
            <a:off x="6228184" y="2492896"/>
            <a:ext cx="648072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884368" y="4149080"/>
            <a:ext cx="432048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283634">
            <a:off x="4332721" y="2761160"/>
            <a:ext cx="504056" cy="11521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 rot="20371447">
            <a:off x="5205602" y="3866125"/>
            <a:ext cx="1368152" cy="57606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Задание 3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Documents and Settings\TEMP.MICROSOF-5C4CE0.007\Рабочий стол\f19wcfzHMdU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052736"/>
            <a:ext cx="3908150" cy="5214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Задание 4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Documents and Settings\TEMP.MICROSOF-5C4CE0.007\Рабочий стол\egg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44824"/>
            <a:ext cx="3556000" cy="3556000"/>
          </a:xfrm>
          <a:prstGeom prst="rect">
            <a:avLst/>
          </a:prstGeom>
          <a:noFill/>
        </p:spPr>
      </p:pic>
      <p:pic>
        <p:nvPicPr>
          <p:cNvPr id="5122" name="Picture 2" descr="C:\Documents and Settings\TEMP.MICROSOF-5C4CE0.007\Рабочий стол\957746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844824"/>
            <a:ext cx="3648075" cy="318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Токсичность металлов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000125"/>
          <a:ext cx="8229600" cy="521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2149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32656"/>
            <a:ext cx="78581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Биоиндикация</a:t>
            </a:r>
            <a:r>
              <a:rPr lang="ru-RU" sz="3200" dirty="0" smtClean="0">
                <a:solidFill>
                  <a:srgbClr val="002060"/>
                </a:solidFill>
              </a:rPr>
              <a:t> — оценка качества природной среды по состоянию её </a:t>
            </a:r>
            <a:r>
              <a:rPr lang="ru-RU" sz="3200" u="sng" dirty="0" err="1" smtClean="0">
                <a:solidFill>
                  <a:srgbClr val="002060"/>
                </a:solidFill>
                <a:hlinkClick r:id="rId3" tooltip="Биота"/>
              </a:rPr>
              <a:t>биоты</a:t>
            </a:r>
            <a:endParaRPr lang="ru-RU" sz="3200" dirty="0" smtClean="0">
              <a:solidFill>
                <a:srgbClr val="002060"/>
              </a:solidFill>
            </a:endParaRPr>
          </a:p>
          <a:p>
            <a:endParaRPr lang="ru-RU" sz="2800" dirty="0"/>
          </a:p>
        </p:txBody>
      </p:sp>
      <p:pic>
        <p:nvPicPr>
          <p:cNvPr id="1026" name="Picture 2" descr="C:\Users\Светлана\Desktop\1299045936_magnesium_deficiencies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928802"/>
            <a:ext cx="6327570" cy="4076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52928" cy="8367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Цели урока: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147248" cy="537837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/>
              <a:t>    </a:t>
            </a:r>
            <a:r>
              <a:rPr lang="ru-RU" b="1" i="1" dirty="0" smtClean="0">
                <a:solidFill>
                  <a:srgbClr val="002060"/>
                </a:solidFill>
              </a:rPr>
              <a:t>Обучающая: </a:t>
            </a:r>
            <a:r>
              <a:rPr lang="ru-RU" dirty="0" smtClean="0">
                <a:solidFill>
                  <a:srgbClr val="002060"/>
                </a:solidFill>
              </a:rPr>
              <a:t>Сформировать представление о влиянии металлов на здоровье человека.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Развивающая: 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Способствовать развитию умения   анализировать и оценивать факты, делать выводы на основе сравнения.   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Развивать любознательность учащихся и познавательный интереса к предмету.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Воспитывающая:</a:t>
            </a:r>
            <a:r>
              <a:rPr lang="ru-RU" dirty="0" smtClean="0">
                <a:solidFill>
                  <a:srgbClr val="002060"/>
                </a:solidFill>
              </a:rPr>
              <a:t> Воспитание бережного отношения к природе и здоровью человека.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Признаки воздействия металлов на растительные сообщества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Металл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Растительность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Медь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Безлесные, травянистые пустоши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Хром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Прогалины в растительном покрове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Железо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Угнетенная древесная растительность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Платина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Отсутствие растительного покрова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Растения - рудознатцы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000125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Растение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Полезные ископаемые</a:t>
                      </a:r>
                      <a:endParaRPr lang="ru-RU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err="1" smtClean="0"/>
                        <a:t>Эриогонум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Серебро</a:t>
                      </a:r>
                      <a:endParaRPr lang="ru-RU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Пахучая гвоздика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Золото</a:t>
                      </a:r>
                      <a:endParaRPr lang="ru-RU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Анютины глазки</a:t>
                      </a:r>
                    </a:p>
                    <a:p>
                      <a:r>
                        <a:rPr lang="ru-RU" sz="3200" b="1" dirty="0" smtClean="0"/>
                        <a:t>Фиалка </a:t>
                      </a:r>
                      <a:r>
                        <a:rPr lang="ru-RU" sz="3200" b="1" dirty="0" err="1" smtClean="0"/>
                        <a:t>галмейская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Золото, серебро</a:t>
                      </a:r>
                      <a:endParaRPr lang="ru-RU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Хвощ полевой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Золото</a:t>
                      </a:r>
                      <a:endParaRPr lang="ru-RU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Вьюнок, миндаль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Известь</a:t>
                      </a:r>
                      <a:endParaRPr lang="ru-RU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Бородавчатая береза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Магний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Воздействие металлов на организм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человека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772816"/>
          <a:ext cx="8229600" cy="3244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927857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металла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Токсическое действие металла на организм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Источники загрязнения </a:t>
                      </a:r>
                    </a:p>
                    <a:p>
                      <a:r>
                        <a:rPr lang="ru-RU" dirty="0" smtClean="0"/>
                        <a:t>тяжелыми м</a:t>
                      </a:r>
                      <a:r>
                        <a:rPr lang="ru-RU" baseline="0" dirty="0" smtClean="0"/>
                        <a:t>еталлами</a:t>
                      </a:r>
                      <a:endParaRPr lang="ru-RU" dirty="0"/>
                    </a:p>
                  </a:txBody>
                  <a:tcPr/>
                </a:tc>
              </a:tr>
              <a:tr h="52412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Ртуть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12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Свинец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12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Кадмий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12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Медь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825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План характеристики тяжёлого металла</a:t>
            </a:r>
            <a:r>
              <a:rPr lang="ru-RU" sz="3600" dirty="0" smtClean="0"/>
              <a:t> 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124744"/>
            <a:ext cx="8496944" cy="5503006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1) положение металла в Периодической системе химических элементов Д.И.Менделеева;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 2) историческая справка;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 3) действие на организм, концентрация металла в организме человека (токсическое действие тяжёлого металла);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 4) пути и способы попадания элемента в организм (источники загрязнения тяжёлым металлом);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  5) снижение влияния тяжёлого металла на организм;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836712"/>
            <a:ext cx="8748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1. Противоядием от тяжёлых металлов и их солей является яичный белок</a:t>
            </a:r>
            <a:r>
              <a:rPr lang="ru-RU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1196752"/>
            <a:ext cx="799288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2.  Если металлическая ртуть оказалась в помещении, её следует засыпать порошком серы или залить раствором хлорида железа (III).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916832"/>
            <a:ext cx="79928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3. Жестяная тара спаивается припоем, содержащим определённое количество свинца, поэтому консервы следует перекладывать в стеклянную посуду после её открывания.</a:t>
            </a:r>
          </a:p>
          <a:p>
            <a:pPr lvl="0"/>
            <a:endParaRPr lang="ru-RU" sz="2000" b="1" dirty="0" smtClean="0">
              <a:solidFill>
                <a:srgbClr val="002060"/>
              </a:solidFill>
            </a:endParaRPr>
          </a:p>
          <a:p>
            <a:pPr lvl="0"/>
            <a:endParaRPr lang="ru-RU" sz="2000" b="1" dirty="0" smtClean="0">
              <a:solidFill>
                <a:srgbClr val="002060"/>
              </a:solidFill>
            </a:endParaRPr>
          </a:p>
          <a:p>
            <a:pPr lvl="0"/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852936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4. Нельзя хранить и готовить пищу в декоративной посуде, так как она предназначена для украшения, а не для пищи – глазурь, которой покрыта посуда, содержит соли свинца и кадмия.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3717032"/>
            <a:ext cx="8064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5. Вдоль дорог следует сажать только декоративные и лесные породы деревьев, а не пищевые и кормовые, так как этилированный бензин, попадая в почву, поглощается растениями, и употреблять их в пищу нельзя.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5013176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6. Детские китайские игрушки могут содержать токсичные красители, в состав которых входит кадмий.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1600" y="260648"/>
            <a:ext cx="7208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Рефлексия:</a:t>
            </a:r>
            <a:r>
              <a:rPr lang="ru-RU" sz="3200" b="1" dirty="0" smtClean="0">
                <a:solidFill>
                  <a:srgbClr val="002060"/>
                </a:solidFill>
              </a:rPr>
              <a:t> Памятка «Полезные советы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Биологическая задача: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214974"/>
          </a:xfrm>
        </p:spPr>
        <p:txBody>
          <a:bodyPr>
            <a:normAutofit fontScale="92500" lnSpcReduction="20000"/>
          </a:bodyPr>
          <a:lstStyle/>
          <a:p>
            <a:r>
              <a:rPr lang="ru-RU" sz="3000" b="1" i="1" dirty="0" smtClean="0">
                <a:solidFill>
                  <a:srgbClr val="002060"/>
                </a:solidFill>
              </a:rPr>
              <a:t>В 1982 году английский Совет по охране природы рекомендовал отказаться от использования свинцовых грузил, ссылаясь на факты массовой гибели  водоплавающих птиц. В это же время в США было разрешено использовать на охоте только стальную, а не свинцовую дробь. Что послужило основанием для подобных нововведений и рекомендаций? </a:t>
            </a:r>
          </a:p>
          <a:p>
            <a:endParaRPr lang="ru-RU" sz="3000" b="1" i="1" dirty="0" smtClean="0">
              <a:solidFill>
                <a:srgbClr val="002060"/>
              </a:solidFill>
            </a:endParaRPr>
          </a:p>
          <a:p>
            <a:r>
              <a:rPr lang="ru-RU" sz="3000" b="1" i="1" dirty="0" smtClean="0">
                <a:solidFill>
                  <a:srgbClr val="002060"/>
                </a:solidFill>
              </a:rPr>
              <a:t>Направление поиска ответа: выяснить влияние свинца на живые организмы. Определить, каким образом кусочки свинца могут попасть в организм водоплавающих птиц.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Вывод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214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002060"/>
                </a:solidFill>
              </a:rPr>
              <a:t>“Ваше здоровье в ваших руках – и в этом ключ к здоровью. 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002060"/>
                </a:solidFill>
              </a:rPr>
              <a:t>Берегите себя и своих близких!”</a:t>
            </a:r>
            <a:endParaRPr lang="ru-RU" sz="4400" i="1" dirty="0" smtClean="0">
              <a:solidFill>
                <a:srgbClr val="002060"/>
              </a:solidFill>
            </a:endParaRPr>
          </a:p>
        </p:txBody>
      </p:sp>
      <p:pic>
        <p:nvPicPr>
          <p:cNvPr id="7170" name="Picture 2" descr="C:\Documents and Settings\TEMP.MICROSOF-5C4CE0.007\Рабочий стол\voda_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212976"/>
            <a:ext cx="4616946" cy="3312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-180528" y="1268760"/>
            <a:ext cx="8661648" cy="37338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2060"/>
                </a:solidFill>
              </a:rPr>
              <a:t>Металлы, заметьте, бывают везде: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На суше и в море, в воздушной среде.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Металлы мы "видим" в различных вещах,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 серёжках и кольцах, других мелочах.</a:t>
            </a:r>
          </a:p>
          <a:p>
            <a:endParaRPr lang="ru-RU" dirty="0"/>
          </a:p>
        </p:txBody>
      </p:sp>
      <p:pic>
        <p:nvPicPr>
          <p:cNvPr id="6146" name="Picture 2" descr="C:\Documents and Settings\TEMP.MICROSOF-5C4CE0.007\Рабочий стол\funkcii-mineralov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56992"/>
            <a:ext cx="5715000" cy="2333625"/>
          </a:xfrm>
          <a:prstGeom prst="rect">
            <a:avLst/>
          </a:prstGeom>
          <a:noFill/>
        </p:spPr>
      </p:pic>
      <p:pic>
        <p:nvPicPr>
          <p:cNvPr id="6147" name="Picture 3" descr="C:\Documents and Settings\TEMP.MICROSOF-5C4CE0.007\Рабочий стол\mikroe`lementy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88640"/>
            <a:ext cx="1838325" cy="2181225"/>
          </a:xfrm>
          <a:prstGeom prst="rect">
            <a:avLst/>
          </a:prstGeom>
          <a:noFill/>
        </p:spPr>
      </p:pic>
      <p:pic>
        <p:nvPicPr>
          <p:cNvPr id="1026" name="Picture 2" descr="C:\Documents and Settings\UserXP\Мои документы\leto_izd-zolochen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157192"/>
            <a:ext cx="2688299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Вставьте пропущенные слова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214974"/>
          </a:xfrm>
        </p:spPr>
        <p:txBody>
          <a:bodyPr/>
          <a:lstStyle/>
          <a:p>
            <a:endParaRPr lang="ru-RU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214422"/>
            <a:ext cx="78901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Радиус атомов металлов _____ радиуса атомов неметаллов. Во всех соединениях _____ металлов имеют _____ степени окисления. При комнатной температуре металлы находятся ______ агрегатном состоянии, за исключением ____. Металлы хорошо проводят _____ и _____. Самый тяжёлый металл – _____, самый легкий – _____, самый тугоплавкий – _______, самый легкоплавкий –                   ,самый пластичный - --------------, самый электропроводный ------------------.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Какое строение имеет кристаллическая решетка металлов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2149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ветлана\Desktop\image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268760"/>
            <a:ext cx="6215106" cy="4473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329642" cy="521497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Как изменяются свойства атомов металлов и их строение  в периодах?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Как изменяются свойства атомов металлов и их строение в главных подгруппах 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Как изменяются свойства атомов металлов в побочных подгруппах?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Как ведут себя металлы в химических реакциях</a:t>
            </a:r>
            <a:r>
              <a:rPr lang="ru-RU" b="1" i="1" dirty="0" smtClean="0">
                <a:solidFill>
                  <a:srgbClr val="002060"/>
                </a:solidFill>
                <a:latin typeface="Tahoma" pitchFamily="34" charset="0"/>
              </a:rPr>
              <a:t>?</a:t>
            </a:r>
            <a:endParaRPr lang="ru-RU" b="1" i="1" dirty="0">
              <a:solidFill>
                <a:srgbClr val="00206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Оцените справедливость суждений о металлах: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А. Чем сильнее атом удерживает валентные электроны, тем ярче выражены металлические свойства элемента. 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Б. Чем сильнее выражены металлические свойства элемента, тем более основный характер имеет его </a:t>
            </a:r>
            <a:r>
              <a:rPr lang="ru-RU" i="1" dirty="0" err="1" smtClean="0">
                <a:solidFill>
                  <a:srgbClr val="002060"/>
                </a:solidFill>
              </a:rPr>
              <a:t>гидроксид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                       1.верно только 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                       2.верно только Б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                       3.верны оба суждения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                       4.оба суждения неверны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142984"/>
          <a:ext cx="8229600" cy="498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582594"/>
          </a:xfrm>
        </p:spPr>
        <p:txBody>
          <a:bodyPr>
            <a:normAutofit fontScale="90000"/>
          </a:bodyPr>
          <a:lstStyle/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</a:t>
            </a:r>
            <a:r>
              <a:rPr lang="ru-RU" b="1" dirty="0" smtClean="0">
                <a:solidFill>
                  <a:srgbClr val="002060"/>
                </a:solidFill>
              </a:rPr>
              <a:t>«Здоровье – это драгоценность (и при том единственная), ради которой действительно стоит не только не жалеть времени, сил, трудов, но и пожертвовать ради него частицей самой жизни, поскольку жизнь без него становится нестерпимой и унизительной». </a:t>
            </a:r>
          </a:p>
          <a:p>
            <a:pPr lvl="8">
              <a:buNone/>
            </a:pPr>
            <a:r>
              <a:rPr lang="en-US" sz="3200" b="1" i="1" dirty="0" smtClean="0">
                <a:solidFill>
                  <a:srgbClr val="002060"/>
                </a:solidFill>
              </a:rPr>
              <a:t>   </a:t>
            </a:r>
            <a:r>
              <a:rPr lang="ru-RU" sz="3200" b="1" i="1" dirty="0" smtClean="0">
                <a:solidFill>
                  <a:srgbClr val="002060"/>
                </a:solidFill>
              </a:rPr>
              <a:t>Мишель Монтень -Французский философ просветитель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817</Words>
  <Application>Microsoft Office PowerPoint</Application>
  <PresentationFormat>Экран (4:3)</PresentationFormat>
  <Paragraphs>131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Металлы и здоровье человека</vt:lpstr>
      <vt:lpstr>Цели урока: </vt:lpstr>
      <vt:lpstr>Слайд 3</vt:lpstr>
      <vt:lpstr>Вставьте пропущенные слова</vt:lpstr>
      <vt:lpstr>Какое строение имеет кристаллическая решетка металлов?</vt:lpstr>
      <vt:lpstr>Слайд 6</vt:lpstr>
      <vt:lpstr>Слайд 7</vt:lpstr>
      <vt:lpstr>Слайд 8</vt:lpstr>
      <vt:lpstr>Слайд 9</vt:lpstr>
      <vt:lpstr>Слагаемые здоровья</vt:lpstr>
      <vt:lpstr>Роль металлов в организме</vt:lpstr>
      <vt:lpstr>Токсичность</vt:lpstr>
      <vt:lpstr>Факторы токсичности</vt:lpstr>
      <vt:lpstr>Задание1</vt:lpstr>
      <vt:lpstr>Задание 2</vt:lpstr>
      <vt:lpstr>Задание 3</vt:lpstr>
      <vt:lpstr>Задание 4</vt:lpstr>
      <vt:lpstr>Токсичность металлов</vt:lpstr>
      <vt:lpstr>Слайд 19</vt:lpstr>
      <vt:lpstr>Признаки воздействия металлов на растительные сообщества</vt:lpstr>
      <vt:lpstr>Растения - рудознатцы</vt:lpstr>
      <vt:lpstr>Воздействие металлов на организм  человека</vt:lpstr>
      <vt:lpstr>План характеристики тяжёлого металла </vt:lpstr>
      <vt:lpstr>Слайд 24</vt:lpstr>
      <vt:lpstr>Биологическая задача:</vt:lpstr>
      <vt:lpstr>Вывод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Селезнева</cp:lastModifiedBy>
  <cp:revision>71</cp:revision>
  <dcterms:created xsi:type="dcterms:W3CDTF">2013-11-02T12:57:27Z</dcterms:created>
  <dcterms:modified xsi:type="dcterms:W3CDTF">2016-03-21T07:53:52Z</dcterms:modified>
</cp:coreProperties>
</file>