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65" r:id="rId8"/>
    <p:sldId id="266" r:id="rId9"/>
    <p:sldId id="274" r:id="rId10"/>
    <p:sldId id="262" r:id="rId11"/>
    <p:sldId id="268" r:id="rId12"/>
    <p:sldId id="271" r:id="rId13"/>
    <p:sldId id="272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2" d="100"/>
          <a:sy n="62" d="100"/>
        </p:scale>
        <p:origin x="9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981200"/>
            <a:ext cx="6400800" cy="17526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7CA75EA-2A5C-4CCC-A8DA-E788CF01C784}" type="slidenum">
              <a:rPr lang="en-US" altLang="ru-RU"/>
              <a:pPr/>
              <a:t>‹#›</a:t>
            </a:fld>
            <a:endParaRPr lang="en-US" altLang="ru-RU" dirty="0"/>
          </a:p>
        </p:txBody>
      </p:sp>
      <p:pic>
        <p:nvPicPr>
          <p:cNvPr id="2058" name="Picture 10" descr="C:\newtek\arts_magic\_power_point\botany\pla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C4DA0-B0AB-42CA-89B4-FCD80B2674E3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2207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4331A-7A34-4D65-ABBE-8173F33FECE4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0310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CFF7F-E704-4BEA-BAE4-2D9212B1634B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53475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BA7A5-84DE-4579-843F-43C8B69B56AF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19277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2DEA7-5C5B-4757-A572-06B59218F45E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13649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3282B-C8FC-43B2-B81F-674D2BCD12A1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6033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4D105-FEEE-429E-B077-78DD61D5DD95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9945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BB419-9712-4EA4-B67A-EE575A30E375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2071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77A7C-2B89-404E-949C-83308BA7B58B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99633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6BFA6-C7BF-4EB5-9AD5-BED8C2874585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068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28EF98-DD36-4FB8-B471-FB063DFF78D2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980728"/>
            <a:ext cx="6934200" cy="1143000"/>
          </a:xfrm>
        </p:spPr>
        <p:txBody>
          <a:bodyPr/>
          <a:lstStyle/>
          <a:p>
            <a:r>
              <a:rPr lang="ru-RU" altLang="ru-RU" b="1" i="1" u="sng" dirty="0"/>
              <a:t>ЗЕЛЕНАЯ АПТЕКА</a:t>
            </a:r>
            <a:endParaRPr lang="en-US" altLang="ru-RU" b="1" i="1" u="sng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2132856"/>
            <a:ext cx="6264696" cy="2592288"/>
          </a:xfrm>
        </p:spPr>
        <p:txBody>
          <a:bodyPr/>
          <a:lstStyle/>
          <a:p>
            <a:r>
              <a:rPr lang="ru-RU" altLang="ru-RU" dirty="0"/>
              <a:t>Воспитатель: </a:t>
            </a:r>
            <a:r>
              <a:rPr lang="ru-RU" altLang="ru-RU" dirty="0" err="1"/>
              <a:t>Салмова</a:t>
            </a:r>
            <a:r>
              <a:rPr lang="ru-RU" altLang="ru-RU" dirty="0"/>
              <a:t> Светлана Александровна</a:t>
            </a:r>
          </a:p>
          <a:p>
            <a:r>
              <a:rPr lang="ru-RU" altLang="ru-RU" dirty="0"/>
              <a:t> ГБОУ Школа 1356</a:t>
            </a:r>
          </a:p>
          <a:p>
            <a:r>
              <a:rPr lang="ru-RU" altLang="ru-RU" dirty="0"/>
              <a:t>дошкольное отделение №2</a:t>
            </a:r>
          </a:p>
          <a:p>
            <a:endParaRPr lang="en-US" alt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7052320" cy="666328"/>
          </a:xfrm>
        </p:spPr>
        <p:txBody>
          <a:bodyPr/>
          <a:lstStyle/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Экспериментально-исследовательская деятельность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340768"/>
            <a:ext cx="22326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u="sng" dirty="0">
                <a:cs typeface="Times New Roman" panose="02020603050405020304" pitchFamily="18" charset="0"/>
              </a:rPr>
              <a:t>Огород на окне.</a:t>
            </a:r>
          </a:p>
          <a:p>
            <a:pPr algn="ctr"/>
            <a:endParaRPr lang="ru-RU" sz="1000" b="1" i="1" u="sng" dirty="0">
              <a:cs typeface="Times New Roman" panose="02020603050405020304" pitchFamily="18" charset="0"/>
            </a:endParaRPr>
          </a:p>
          <a:p>
            <a:pPr algn="ctr"/>
            <a:r>
              <a:rPr lang="ru-RU" sz="1800" b="1" i="1" dirty="0">
                <a:cs typeface="Times New Roman" panose="02020603050405020304" pitchFamily="18" charset="0"/>
              </a:rPr>
              <a:t>В процессе проведения эксперимента дети могут не только наблюдать, но и принимать непосредственное участие, что способствует повышению интереса детей к образовательной деятельности.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4869866" cy="49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79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r>
              <a:rPr lang="ru-RU" alt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</a:t>
            </a:r>
            <a:endParaRPr lang="en-US" alt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637" y="1053988"/>
            <a:ext cx="44982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i="1" dirty="0"/>
              <a:t>Опытным путем  наблюдали за этапами роста растений, посадили и вырастили полезные: </a:t>
            </a:r>
            <a:r>
              <a:rPr lang="ru-RU" sz="2000" b="1" i="1" dirty="0"/>
              <a:t>чеснок</a:t>
            </a:r>
            <a:r>
              <a:rPr lang="ru-RU" sz="1900" b="1" i="1" dirty="0"/>
              <a:t>, лук, календулу.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7" y="2722898"/>
            <a:ext cx="4608511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97438" cy="291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60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en-US" alt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836712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/>
              <a:t>Семейное чаепитие «Чай пей-не </a:t>
            </a:r>
            <a:r>
              <a:rPr lang="ru-RU" b="1" i="1" u="sng" dirty="0"/>
              <a:t>болей»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6" y="1484784"/>
            <a:ext cx="6123074" cy="464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1\Desktop\Мамины документы\растения\cvet_romash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53" y="4797152"/>
            <a:ext cx="1805045" cy="13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Мамины документы\растения\mjat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23" y="3136471"/>
            <a:ext cx="1793776" cy="13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Мамины документы\растения\3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87" y="1484784"/>
            <a:ext cx="1852312" cy="13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8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4392488" cy="576064"/>
          </a:xfrm>
        </p:spPr>
        <p:txBody>
          <a:bodyPr/>
          <a:lstStyle/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77768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i="1" dirty="0"/>
              <a:t>    </a:t>
            </a:r>
            <a:r>
              <a:rPr lang="ru-RU" sz="1900" b="1" i="1" dirty="0"/>
              <a:t>Весной, для расширения и закрепления знаний о лекарственных растениях, произрастающих на территории нашей огромной страны, нами, совместно с родителями, была совершена  экскурсия в Ботанический сад лекарственных растений ВИЛАР</a:t>
            </a:r>
            <a:r>
              <a:rPr lang="ru-RU" sz="1900" dirty="0"/>
              <a:t>.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0" y="2271666"/>
            <a:ext cx="373427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03244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2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192688" cy="627856"/>
          </a:xfrm>
        </p:spPr>
        <p:txBody>
          <a:bodyPr/>
          <a:lstStyle/>
          <a:p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проделанной работы дети научились распознавать лекарственные растения по внешним признакам, узнали о лечебных свойствах этих растений, о способах их сбора и хранения. Закрепили знания о том, что человек является, непосредственной частью природы и должен любить и беречь ее.</a:t>
            </a: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C:\Users\1\Desktop\Мамины документы\растения\ivan-chaj-uzkolistnyj-chamerion-anaustifolium-1600x1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85" y="4301119"/>
            <a:ext cx="2808312" cy="19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1\Desktop\Мамины документы\растения\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50" y="4326174"/>
            <a:ext cx="2729706" cy="19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Мамины документы\растения\432847_a20fca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2" y="4286718"/>
            <a:ext cx="2639673" cy="198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84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404664"/>
            <a:ext cx="7916416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травами – это наиболее древний способ борьбы со всевозможными болезнями. За тысячи лет своего существования, человеком были найдены и изучены целебные свойства сотен лекарственных растений, способных помочь при том или ином заболевании. За долгую историю, было создано множество эффективных рецептов, многие из которых дошли и применяются в народной медицине и в наши дни.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7317"/>
            <a:ext cx="5249467" cy="340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997297"/>
            <a:ext cx="30963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altLang="ru-RU" sz="2100" b="1" i="1" dirty="0">
                <a:cs typeface="Times New Roman" panose="02020603050405020304" pitchFamily="18" charset="0"/>
              </a:rPr>
              <a:t>В рамках реализации данного проекта для формирования у детей представлений о лекарственных растениях , о правилах их  сбора, хранения и применения была проведена следующая работа:</a:t>
            </a:r>
          </a:p>
          <a:p>
            <a:endParaRPr lang="ru-RU" altLang="ru-RU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r>
              <a:rPr lang="ru-RU" alt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  <a:endParaRPr lang="en-US" alt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637" y="1053988"/>
            <a:ext cx="449829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i="1" dirty="0"/>
              <a:t>Проведена работа по сбору лекарственных растений для гербария</a:t>
            </a:r>
          </a:p>
          <a:p>
            <a:pPr algn="just"/>
            <a:r>
              <a:rPr lang="ru-RU" sz="1900" b="1" i="1" dirty="0"/>
              <a:t>воспитанниками и их родителями.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3438" y="2192329"/>
            <a:ext cx="22326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Оформила уголок , где выставлены дидактические игры о лекарственных растениях. подобраны книги, альбомы, энциклопедии с яркими иллюстрациями  лекарственных трав и цветов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74" y="1052736"/>
            <a:ext cx="2985674" cy="339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7" y="2223162"/>
            <a:ext cx="2663825" cy="38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6" y="-99392"/>
            <a:ext cx="7772400" cy="1143000"/>
          </a:xfrm>
        </p:spPr>
        <p:txBody>
          <a:bodyPr/>
          <a:lstStyle/>
          <a:p>
            <a:r>
              <a:rPr lang="ru-RU" alt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9087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1. </a:t>
            </a:r>
            <a:r>
              <a:rPr lang="ru-RU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79303" y="1808316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Читали  авторские произведения о природе, о жизни растений, сказки, рассказы, легенды, знакомила детей с устным народным творчеством: пословицами, поговорками, приметами о лекарственных растениях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7" y="1237398"/>
            <a:ext cx="3697341" cy="492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6" y="-99392"/>
            <a:ext cx="7772400" cy="1143000"/>
          </a:xfrm>
        </p:spPr>
        <p:txBody>
          <a:bodyPr/>
          <a:lstStyle/>
          <a:p>
            <a:r>
              <a:rPr lang="ru-RU" alt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2.Познавательная деятельность: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81337" y="7647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>
                <a:cs typeface="Times New Roman" panose="02020603050405020304" pitchFamily="18" charset="0"/>
              </a:rPr>
              <a:t>Занятие на тему: «Лекарственные растения –средство оздоровления организма человека.»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708920"/>
            <a:ext cx="5415819" cy="406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48471"/>
            <a:ext cx="2729027" cy="399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71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4176464" cy="594320"/>
          </a:xfrm>
        </p:spPr>
        <p:txBody>
          <a:bodyPr/>
          <a:lstStyle/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деятельность. </a:t>
            </a:r>
            <a:b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8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u="sng" dirty="0">
                <a:cs typeface="Times New Roman" panose="02020603050405020304" pitchFamily="18" charset="0"/>
              </a:rPr>
              <a:t>Поиграли в дидактические игры по экологии</a:t>
            </a:r>
            <a:r>
              <a:rPr lang="ru-RU" sz="1800" b="1" i="1" dirty="0"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800" b="1" i="1" dirty="0">
                <a:cs typeface="Times New Roman" panose="02020603050405020304" pitchFamily="18" charset="0"/>
              </a:rPr>
              <a:t>Дидактическая игра рассматривается как игровой метод обучения детей дошкольного возраста.</a:t>
            </a:r>
          </a:p>
          <a:p>
            <a:pPr algn="ctr"/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1" y="493424"/>
            <a:ext cx="3366348" cy="300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3499356"/>
            <a:ext cx="3889810" cy="147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cs typeface="Times New Roman" panose="02020603050405020304" pitchFamily="18" charset="0"/>
              </a:rPr>
              <a:t>В процессе игры, полученные ранее знания, систематизируются, уточняются, и закрепляются  в сознании ребенка.</a:t>
            </a:r>
          </a:p>
          <a:p>
            <a:pPr algn="ctr"/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06420"/>
            <a:ext cx="4235738" cy="317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95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404664"/>
            <a:ext cx="7628384" cy="576064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Продуктивная деятельность .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3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67944" y="8374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>
                <a:cs typeface="Times New Roman" panose="02020603050405020304" pitchFamily="18" charset="0"/>
              </a:rPr>
              <a:t>Аппликация «Растения для Зеленой аптеки»</a:t>
            </a:r>
          </a:p>
          <a:p>
            <a:pPr algn="ctr"/>
            <a:endParaRPr lang="ru-RU" b="1" i="1" dirty="0"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6650"/>
            <a:ext cx="3646974" cy="486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49083"/>
            <a:ext cx="3667865" cy="44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8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476672"/>
            <a:ext cx="4176464" cy="594320"/>
          </a:xfrm>
        </p:spPr>
        <p:txBody>
          <a:bodyPr/>
          <a:lstStyle/>
          <a:p>
            <a:r>
              <a:rPr 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«Шиповник».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11945" cy="501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744416" cy="516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09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0347" y="69269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cs typeface="Times New Roman" panose="02020603050405020304" pitchFamily="18" charset="0"/>
              </a:rPr>
              <a:t>Рисование «Маки».</a:t>
            </a:r>
          </a:p>
          <a:p>
            <a:pPr algn="ctr"/>
            <a:endParaRPr lang="ru-RU" b="1" i="1" dirty="0"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1967"/>
            <a:ext cx="4464496" cy="58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47" y="1523693"/>
            <a:ext cx="3356739" cy="45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065100"/>
      </p:ext>
    </p:extLst>
  </p:cSld>
  <p:clrMapOvr>
    <a:masterClrMapping/>
  </p:clrMapOvr>
</p:sld>
</file>

<file path=ppt/theme/theme1.xml><?xml version="1.0" encoding="utf-8"?>
<a:theme xmlns:a="http://schemas.openxmlformats.org/drawingml/2006/main" name="botany-frames-ppt-templates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botany-frames-ppt-templates</Template>
  <TotalTime>23578</TotalTime>
  <Words>419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Times New Roman</vt:lpstr>
      <vt:lpstr>Verdana</vt:lpstr>
      <vt:lpstr>botany-frames-ppt-templates</vt:lpstr>
      <vt:lpstr>ЗЕЛЕНАЯ АПТЕКА</vt:lpstr>
      <vt:lpstr>Презентация PowerPoint</vt:lpstr>
      <vt:lpstr>Предварительная работа:</vt:lpstr>
      <vt:lpstr>Этапы реализации проекта:</vt:lpstr>
      <vt:lpstr>2.Познавательная деятельность:</vt:lpstr>
      <vt:lpstr>3. Игровая деятельность.  </vt:lpstr>
      <vt:lpstr>Презентация PowerPoint</vt:lpstr>
      <vt:lpstr>Рисование «Шиповник».</vt:lpstr>
      <vt:lpstr>Презентация PowerPoint</vt:lpstr>
      <vt:lpstr>5. Экспериментально-исследовательская деятельность.</vt:lpstr>
      <vt:lpstr>Огород на окне</vt:lpstr>
      <vt:lpstr>6. Работа с родителями</vt:lpstr>
      <vt:lpstr>Заключительный этап.</vt:lpstr>
      <vt:lpstr>Заключение.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АПТЕКА</dc:title>
  <dc:creator>Салмова</dc:creator>
  <cp:lastModifiedBy>s-y-v-08@mail.ru</cp:lastModifiedBy>
  <cp:revision>32</cp:revision>
  <dcterms:created xsi:type="dcterms:W3CDTF">2019-02-07T09:55:52Z</dcterms:created>
  <dcterms:modified xsi:type="dcterms:W3CDTF">2022-09-05T17:29:07Z</dcterms:modified>
</cp:coreProperties>
</file>