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8" r:id="rId3"/>
    <p:sldId id="257" r:id="rId4"/>
    <p:sldId id="259" r:id="rId5"/>
    <p:sldId id="266" r:id="rId6"/>
    <p:sldId id="265" r:id="rId7"/>
    <p:sldId id="270" r:id="rId8"/>
    <p:sldId id="267" r:id="rId9"/>
    <p:sldId id="263" r:id="rId10"/>
    <p:sldId id="268" r:id="rId11"/>
    <p:sldId id="269" r:id="rId12"/>
    <p:sldId id="278" r:id="rId13"/>
    <p:sldId id="264" r:id="rId14"/>
    <p:sldId id="271" r:id="rId15"/>
    <p:sldId id="277" r:id="rId16"/>
    <p:sldId id="274" r:id="rId17"/>
    <p:sldId id="279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A3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0DBD-76DD-4CB3-BF27-B9763987237C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62F5-1A23-4C2B-AC06-153581F34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962F5-1A23-4C2B-AC06-153581F34C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4E16-568E-452F-B510-DABDF2336E2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9;&#1090;&#1077;&#1088;&#1080;%20&#1040;&#1083;&#1080;&#1084;&#1073;&#1077;&#1082;&#1086;&#1074;&#1085;&#1072;\Desktop\&#1082;%20&#1091;&#1088;&#1086;&#1082;&#1091;\&#1041;&#1072;&#1088;&#1073;&#1072;&#1088;&#1080;&#1082;&#1080;%20-%20&#1061;&#1086;&#1088;&#1086;&#1096;&#1077;&#1077;%20&#1053;&#1072;&#1089;&#1090;&#1088;&#1086;&#1077;&#1085;&#1080;&#1077;%20.mp3" TargetMode="Externa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nagold.ru/fon/clipart/d/der/derev96.jpg" TargetMode="External"/><Relationship Id="rId13" Type="http://schemas.openxmlformats.org/officeDocument/2006/relationships/hyperlink" Target="http://allday.ru/uploads/posts/1181786626_551029.jpg" TargetMode="External"/><Relationship Id="rId18" Type="http://schemas.openxmlformats.org/officeDocument/2006/relationships/hyperlink" Target="http://elenaranko.ucoz.ru/" TargetMode="External"/><Relationship Id="rId3" Type="http://schemas.openxmlformats.org/officeDocument/2006/relationships/hyperlink" Target="http://www.spas-extreme.ru/el.php?EID=1085" TargetMode="External"/><Relationship Id="rId7" Type="http://schemas.openxmlformats.org/officeDocument/2006/relationships/hyperlink" Target="http://him.1september.ru/2006/19/24-1.jpg" TargetMode="External"/><Relationship Id="rId12" Type="http://schemas.openxmlformats.org/officeDocument/2006/relationships/hyperlink" Target="http://design-warez.ru/uploads/posts/2009-03/thumbs/1238425486_2.jpg" TargetMode="External"/><Relationship Id="rId17" Type="http://schemas.openxmlformats.org/officeDocument/2006/relationships/hyperlink" Target="http://allday2.com/index.php?newsid=348482" TargetMode="External"/><Relationship Id="rId2" Type="http://schemas.openxmlformats.org/officeDocument/2006/relationships/hyperlink" Target="http://agrodacha.ru/files/min_sol.jpg" TargetMode="External"/><Relationship Id="rId16" Type="http://schemas.openxmlformats.org/officeDocument/2006/relationships/hyperlink" Target="http://diza-74.ucoz.ru/blog/klipart_vesennjaja_zelen_spring_verdure/2013-03-05-47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agold.ru/fon/clipart/d/dev/deva212.jpg" TargetMode="External"/><Relationship Id="rId11" Type="http://schemas.openxmlformats.org/officeDocument/2006/relationships/hyperlink" Target="http://allday.ru/uploads/posts/1191269243_c4132.jpg" TargetMode="External"/><Relationship Id="rId5" Type="http://schemas.openxmlformats.org/officeDocument/2006/relationships/hyperlink" Target="http://www.ruspioner.ru/image/art523.jpg" TargetMode="External"/><Relationship Id="rId15" Type="http://schemas.openxmlformats.org/officeDocument/2006/relationships/hyperlink" Target="http://www.clipproject.info/Ru/Cliparts_Free/Schule_Free/Cartoon-Clipart-Free-13.gif" TargetMode="External"/><Relationship Id="rId10" Type="http://schemas.openxmlformats.org/officeDocument/2006/relationships/hyperlink" Target="http://www.myava.ru/data/media/37/gerl_anime.jpg" TargetMode="External"/><Relationship Id="rId4" Type="http://schemas.openxmlformats.org/officeDocument/2006/relationships/hyperlink" Target="http://www.spas-extreme.ru/images/multimedia/4572319707EBA5B9F7C8F23AEC4F1CDA.JPG" TargetMode="External"/><Relationship Id="rId9" Type="http://schemas.openxmlformats.org/officeDocument/2006/relationships/hyperlink" Target="http://lytkin.com/i/clipart/b/zveri/114.png" TargetMode="External"/><Relationship Id="rId14" Type="http://schemas.openxmlformats.org/officeDocument/2006/relationships/hyperlink" Target="http://s41.radikal.ru/i094/0912/43/5b481324ddf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«Нужны ли минеральные соли животным и</a:t>
            </a:r>
            <a:r>
              <a:rPr kumimoji="0" lang="ru-RU" sz="40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человеку?»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(к уроку биологии в 5 классе)</a:t>
            </a:r>
            <a:endParaRPr kumimoji="0" lang="ru-RU" sz="3200" b="1" i="0" u="none" strike="noStrike" kern="120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МКОУ СОШ с. Карджин                      Величко Л.М.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5698976" cy="4054485"/>
          </a:xfrm>
        </p:spPr>
        <p:txBody>
          <a:bodyPr>
            <a:normAutofit fontScale="70000" lnSpcReduction="20000"/>
          </a:bodyPr>
          <a:lstStyle/>
          <a:p>
            <a:r>
              <a:rPr lang="ru-RU" sz="4300" b="1" dirty="0" smtClean="0">
                <a:latin typeface="Constantia" pitchFamily="18" charset="0"/>
              </a:rPr>
              <a:t>1</a:t>
            </a:r>
            <a:r>
              <a:rPr lang="ru-RU" b="1" dirty="0" smtClean="0">
                <a:latin typeface="Constantia" pitchFamily="18" charset="0"/>
              </a:rPr>
              <a:t>-я группа: какие соли нужны человеку и животным?( стр. </a:t>
            </a:r>
            <a:r>
              <a:rPr lang="ru-RU" b="1" dirty="0" smtClean="0">
                <a:latin typeface="Calibri" pitchFamily="34" charset="0"/>
              </a:rPr>
              <a:t>65</a:t>
            </a:r>
            <a:r>
              <a:rPr lang="ru-RU" b="1" dirty="0" smtClean="0">
                <a:latin typeface="Constantia" pitchFamily="18" charset="0"/>
              </a:rPr>
              <a:t>.)</a:t>
            </a:r>
          </a:p>
          <a:p>
            <a:r>
              <a:rPr lang="ru-RU" sz="4300" b="1" dirty="0" smtClean="0">
                <a:latin typeface="Constantia" pitchFamily="18" charset="0"/>
              </a:rPr>
              <a:t>2</a:t>
            </a:r>
            <a:r>
              <a:rPr lang="ru-RU" b="1" dirty="0" smtClean="0">
                <a:latin typeface="Constantia" pitchFamily="18" charset="0"/>
              </a:rPr>
              <a:t>-я группа: каковы последствия недостатка солей в организме человека и животных? (стр. 66)</a:t>
            </a:r>
          </a:p>
          <a:p>
            <a:r>
              <a:rPr lang="ru-RU" sz="4300" b="1" dirty="0" smtClean="0">
                <a:latin typeface="Constantia" pitchFamily="18" charset="0"/>
              </a:rPr>
              <a:t>3</a:t>
            </a:r>
            <a:r>
              <a:rPr lang="ru-RU" b="1" dirty="0" smtClean="0">
                <a:latin typeface="Constantia" pitchFamily="18" charset="0"/>
              </a:rPr>
              <a:t>-я группа: в каких продуктах содержатся соли железа, кальция, магния?</a:t>
            </a:r>
          </a:p>
          <a:p>
            <a:r>
              <a:rPr lang="ru-RU" sz="4300" b="1" dirty="0" smtClean="0">
                <a:latin typeface="Constantia" pitchFamily="18" charset="0"/>
              </a:rPr>
              <a:t>4</a:t>
            </a:r>
            <a:r>
              <a:rPr lang="ru-RU" b="1" dirty="0" smtClean="0">
                <a:latin typeface="Constantia" pitchFamily="18" charset="0"/>
              </a:rPr>
              <a:t>-я группа: составить план ответа на вопрос: откуда поступают минеральные соли в организм человека.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428604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Работа с учебником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48680"/>
            <a:ext cx="6552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Найди ответы на вопросы, пользуясь текстом учебника (стр.65-67) и таблицей.</a:t>
            </a:r>
          </a:p>
          <a:p>
            <a:endParaRPr lang="ru-RU" dirty="0"/>
          </a:p>
        </p:txBody>
      </p:sp>
      <p:pic>
        <p:nvPicPr>
          <p:cNvPr id="21506" name="Picture 2" descr="E:\Завуч\заготовки и егэ\iCAXT8R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908" y="4365104"/>
            <a:ext cx="273981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9"/>
            <a:ext cx="7996258" cy="501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1142985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железо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556792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фосфор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3071810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йод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429000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серебро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286388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кобальт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581128"/>
            <a:ext cx="135732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марганец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772816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калий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3214686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медь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4653136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цинк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924944"/>
            <a:ext cx="174567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Хлор, натрий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4" name="Picture 2" descr="makroelement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2112234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3528" y="6165304"/>
            <a:ext cx="1296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кальций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2290" name="Picture 2" descr="makroelement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2232248" cy="1674186"/>
          </a:xfrm>
          <a:prstGeom prst="rect">
            <a:avLst/>
          </a:prstGeom>
          <a:noFill/>
        </p:spPr>
      </p:pic>
      <p:pic>
        <p:nvPicPr>
          <p:cNvPr id="12292" name="Picture 4" descr="makroelement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2016224" cy="15121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92280" y="1844824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калий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30722" name="Picture 2" descr="Содержание магния в продуктах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157192"/>
            <a:ext cx="2088232" cy="12417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092280" y="6093296"/>
            <a:ext cx="1214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магний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602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74711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Мы отлично потрудились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И немного утомились.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Раз - все встали, улыбнулись,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Два – согнулись, разогнулись,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Три – в ладоши три хлопка,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Головою три кивка.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 четыре – руки шире.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Пять – руками помахать,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Шесть – за парты сесть опять.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Подравнялись, тихо сели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 на доску посмотрели</a:t>
            </a:r>
            <a:endParaRPr lang="ru-RU" sz="2000" b="1" dirty="0"/>
          </a:p>
        </p:txBody>
      </p:sp>
      <p:pic>
        <p:nvPicPr>
          <p:cNvPr id="7" name="Барбарики - Хорошее Настроение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  <p:pic>
        <p:nvPicPr>
          <p:cNvPr id="6" name="Рисунок 5" descr="http://beauty.at-its.com/wp-content/uploads/2014/12/kak-sobrat-vse-chto-nuzhno-v-trenazhernyj-zal-ili_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13176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ли минеральные соли, поступающие с пищей полезны для здоровья?</a:t>
            </a:r>
            <a:endParaRPr lang="ru-RU" dirty="0"/>
          </a:p>
        </p:txBody>
      </p:sp>
      <p:pic>
        <p:nvPicPr>
          <p:cNvPr id="6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676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1065870"/>
          </a:xfrm>
        </p:spPr>
        <p:txBody>
          <a:bodyPr>
            <a:noAutofit/>
          </a:bodyPr>
          <a:lstStyle/>
          <a:p>
            <a:endParaRPr lang="ru-RU" dirty="0" smtClean="0">
              <a:latin typeface="Constantia" pitchFamily="18" charset="0"/>
            </a:endParaRPr>
          </a:p>
          <a:p>
            <a:r>
              <a:rPr lang="ru-RU" b="1" dirty="0" smtClean="0"/>
              <a:t>Что такое нитраты? (1-я группа)</a:t>
            </a:r>
          </a:p>
          <a:p>
            <a:r>
              <a:rPr lang="ru-RU" b="1" dirty="0" smtClean="0"/>
              <a:t>Какую роль они играют? (2-я группа)</a:t>
            </a:r>
          </a:p>
          <a:p>
            <a:r>
              <a:rPr lang="ru-RU" b="1" dirty="0" smtClean="0"/>
              <a:t>В каких частях растений концентрируются нитраты? (</a:t>
            </a:r>
            <a:r>
              <a:rPr lang="ru-RU" sz="2800" b="1" dirty="0" smtClean="0"/>
              <a:t>3-я </a:t>
            </a:r>
            <a:r>
              <a:rPr lang="ru-RU" sz="3000" b="1" dirty="0" smtClean="0"/>
              <a:t>группа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Придумай схему, объясняющую, как нитраты могут попасть в организм человека. (4-я группа)</a:t>
            </a:r>
          </a:p>
          <a:p>
            <a:endParaRPr lang="ru-RU" sz="3600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Работа с учебником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85728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Найди ответы на вопросы, пользуясь текстом учебника (стр.67)</a:t>
            </a:r>
          </a:p>
          <a:p>
            <a:endParaRPr lang="ru-RU" dirty="0"/>
          </a:p>
        </p:txBody>
      </p:sp>
      <p:pic>
        <p:nvPicPr>
          <p:cNvPr id="31747" name="Picture 3" descr="E:\Завуч\заготовки и егэ\iCABS9N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8518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нитратов в овощах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24" r="4588" b="3374"/>
          <a:stretch>
            <a:fillRect/>
          </a:stretch>
        </p:blipFill>
        <p:spPr bwMode="auto">
          <a:xfrm>
            <a:off x="2285984" y="1500174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428604"/>
            <a:ext cx="5500726" cy="8572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Источники минеральных солей для живых организмов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643050"/>
            <a:ext cx="2928958" cy="7143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Для растений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1643050"/>
            <a:ext cx="2928958" cy="7143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Для животных и человека</a:t>
            </a:r>
            <a:endParaRPr lang="ru-RU" sz="2800" dirty="0">
              <a:latin typeface="Constantia" pitchFamily="18" charset="0"/>
            </a:endParaRPr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flipH="1">
            <a:off x="1964513" y="1268760"/>
            <a:ext cx="586703" cy="3742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6588224" y="1340768"/>
            <a:ext cx="591263" cy="3022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16692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3284984"/>
            <a:ext cx="1857388" cy="11487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Почва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3284984"/>
            <a:ext cx="1857388" cy="11487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Насекомые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3284984"/>
            <a:ext cx="185738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Пища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3284984"/>
            <a:ext cx="185738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Вода 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>
            <a:stCxn id="3" idx="2"/>
            <a:endCxn id="11" idx="0"/>
          </p:cNvCxnSpPr>
          <p:nvPr/>
        </p:nvCxnSpPr>
        <p:spPr>
          <a:xfrm flipH="1">
            <a:off x="1180214" y="2357430"/>
            <a:ext cx="784299" cy="9275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12" idx="0"/>
          </p:cNvCxnSpPr>
          <p:nvPr/>
        </p:nvCxnSpPr>
        <p:spPr>
          <a:xfrm>
            <a:off x="1964513" y="2357430"/>
            <a:ext cx="1447949" cy="9275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14" idx="0"/>
          </p:cNvCxnSpPr>
          <p:nvPr/>
        </p:nvCxnSpPr>
        <p:spPr>
          <a:xfrm>
            <a:off x="7179487" y="2357430"/>
            <a:ext cx="769479" cy="9275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 flipH="1">
            <a:off x="5572702" y="2348880"/>
            <a:ext cx="1614766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1500174"/>
            <a:ext cx="1373186" cy="14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59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490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Закончить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2-3 предложения: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66511" y="-5265199"/>
            <a:ext cx="5210978" cy="109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я узнал...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трудно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понял, что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научился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смог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интересно узнать, что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меня удивило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357166"/>
            <a:ext cx="750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Домашнее задание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84482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§22, </a:t>
            </a:r>
          </a:p>
          <a:p>
            <a:r>
              <a:rPr lang="ru-RU" sz="3600" b="1" dirty="0" smtClean="0"/>
              <a:t>задание на стр. 69</a:t>
            </a:r>
            <a:endParaRPr lang="ru-RU" sz="3600" b="1" dirty="0"/>
          </a:p>
        </p:txBody>
      </p:sp>
      <p:pic>
        <p:nvPicPr>
          <p:cNvPr id="5" name="Рисунок 4" descr="http://klub-drug.ru/wp-content/uploads/2011/04/41.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allforchildren.ru/pictures/school1_s/school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2858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r>
              <a:rPr lang="en-US" sz="1600" dirty="0" smtClean="0">
                <a:latin typeface="Constantia" pitchFamily="18" charset="0"/>
                <a:hlinkClick r:id="rId2"/>
              </a:rPr>
              <a:t>http://agrodacha.ru/files/min_sol.jpg</a:t>
            </a:r>
            <a:r>
              <a:rPr lang="ru-RU" sz="1600" dirty="0" smtClean="0">
                <a:latin typeface="Constantia" pitchFamily="18" charset="0"/>
              </a:rPr>
              <a:t> </a:t>
            </a:r>
          </a:p>
          <a:p>
            <a:r>
              <a:rPr lang="ru-RU" sz="1600" dirty="0" smtClean="0">
                <a:latin typeface="Constantia" pitchFamily="18" charset="0"/>
                <a:hlinkClick r:id="rId3"/>
              </a:rPr>
              <a:t>http://www.spas-extreme.ru/el.php?EID=1085</a:t>
            </a:r>
            <a:r>
              <a:rPr lang="ru-RU" sz="1600" dirty="0" smtClean="0">
                <a:latin typeface="Constantia" pitchFamily="18" charset="0"/>
              </a:rPr>
              <a:t> </a:t>
            </a:r>
          </a:p>
          <a:p>
            <a:r>
              <a:rPr lang="ru-RU" sz="1600" dirty="0" smtClean="0">
                <a:latin typeface="Constantia" pitchFamily="18" charset="0"/>
                <a:hlinkClick r:id="rId4"/>
              </a:rPr>
              <a:t>http://www.spas-extreme.ru/images/multimedia/4572319707EBA5B9F7C8F23AEC4F1CDA.JPG</a:t>
            </a:r>
            <a:r>
              <a:rPr lang="ru-RU" sz="1600" dirty="0" smtClean="0">
                <a:latin typeface="Constantia" pitchFamily="18" charset="0"/>
              </a:rPr>
              <a:t>  </a:t>
            </a:r>
          </a:p>
          <a:p>
            <a:r>
              <a:rPr lang="en-US" sz="1600" dirty="0" smtClean="0">
                <a:latin typeface="Constantia" pitchFamily="18" charset="0"/>
                <a:hlinkClick r:id="rId5"/>
              </a:rPr>
              <a:t>http://www.ruspioner.ru/image/art523.jpg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6"/>
              </a:rPr>
              <a:t>http://www.lenagold.ru/fon/clipart/d/dev/deva212.jpg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  <a:hlinkClick r:id="rId7"/>
              </a:rPr>
              <a:t>http://him.1september.ru/2006/19/24-1.jpg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8"/>
              </a:rPr>
              <a:t>http://www.lenagold.ru/fon/clipart/d/der/derev96.jpg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9"/>
              </a:rPr>
              <a:t>http://lytkin.com/i/clipart/b/zveri/114.png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10"/>
              </a:rPr>
              <a:t>http://www.myava.ru/data/media/37/gerl_anime.jpg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11"/>
              </a:rPr>
              <a:t>http://allday.ru/uploads/posts/1191269243_c4132.jpg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12"/>
              </a:rPr>
              <a:t>http://design-warez.ru/uploads/posts/2009-03/thumbs/1238425486_2.jpg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13"/>
              </a:rPr>
              <a:t>http://allday.ru/uploads/posts/1181786626_551029.jpg</a:t>
            </a:r>
            <a:r>
              <a:rPr lang="ru-RU" sz="1600" dirty="0" smtClean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  <a:hlinkClick r:id="rId14"/>
              </a:rPr>
              <a:t>ttp://s41.radikal.ru/i094/0912/43/5b481324ddfa.jpg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  <a:hlinkClick r:id="rId15"/>
              </a:rPr>
              <a:t>http://www.clipproject.info/Ru/Cliparts_Free/Schule_Free/Cartoon-Clipart-Free-13.gif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                                                                       </a:t>
            </a:r>
            <a:r>
              <a:rPr lang="en-US" sz="1600" dirty="0" smtClean="0">
                <a:hlinkClick r:id="rId16"/>
              </a:rPr>
              <a:t>http://diza-74.ucoz.ru/blog/klipart_vesennjaja_zelen_spring_verdure/2013-03-05-4723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17"/>
              </a:rPr>
              <a:t>http://allday2.com/index.php?newsid=348482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i="1" dirty="0" smtClean="0">
                <a:latin typeface="Times New Roman" pitchFamily="18" charset="0"/>
                <a:cs typeface="Arial" pitchFamily="34" charset="0"/>
                <a:hlinkClick r:id="rId18"/>
              </a:rPr>
              <a:t>http://elenaranko.ucoz.ru/</a:t>
            </a:r>
            <a:endParaRPr lang="ru-RU" sz="1600" b="1" i="1" dirty="0" smtClean="0"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Вещества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органические            минеральные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9992" y="1124744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83768" y="1124744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43608" y="3212976"/>
            <a:ext cx="1296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2160" y="3140968"/>
            <a:ext cx="1296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доказать, что в растениях образуются органические вещества?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Этери Алимбековна\Desktop\IMG_20160229_112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00200"/>
            <a:ext cx="3888432" cy="4525963"/>
          </a:xfrm>
          <a:prstGeom prst="rect">
            <a:avLst/>
          </a:prstGeom>
          <a:noFill/>
        </p:spPr>
      </p:pic>
      <p:pic>
        <p:nvPicPr>
          <p:cNvPr id="11" name="Picture 1" descr="C:\Users\Этери Алимбековна\Desktop\IMG_20160229_1129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77337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 доказать, что в почве содержатся минеральные вещества?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7105419" cy="29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59832" y="515719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После выпаривания воды на предметом стекле остался белый налет.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Это были минеральные соли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857232"/>
            <a:ext cx="4071965" cy="5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00034" y="5786454"/>
            <a:ext cx="500066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3071802" y="5572140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42844" y="142852"/>
            <a:ext cx="192882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Вспомни!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00024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Как минеральные соли попадают в растение?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5429264"/>
            <a:ext cx="4000528" cy="1214446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86116" y="60722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Mg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43108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643174" y="60722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1827 C 0.05313 -0.0266 0.07448 -0.0347 0.09237 -0.04464 C 0.11025 -0.05459 0.12969 -0.06615 0.13976 -0.07772 C 0.14983 -0.08929 0.1507 -0.10409 0.15278 -0.11473 C 0.15487 -0.12537 0.15191 -0.12769 0.15278 -0.14226 C 0.15365 -0.15683 0.15747 -0.17626 0.15764 -0.20171 C 0.15782 -0.22715 0.15955 -0.27203 0.15365 -0.29539 C 0.14775 -0.31876 0.13334 -0.3213 0.12205 -0.34143 C 0.11077 -0.36155 0.09184 -0.40435 0.08542 -0.4168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2661 C -0.0599 -0.03378 -0.08403 -0.04095 -0.09497 -0.0583 C -0.10591 -0.07565 -0.1 -0.09346 -0.10087 -0.13093 C -0.10174 -0.16841 -0.10035 -0.24174 -0.09983 -0.28268 C -0.09931 -0.32362 -0.10469 -0.35022 -0.09792 -0.37636 C -0.09115 -0.4025 -0.0658 -0.42911 -0.0592 -0.43975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нужны ли минеральные соли животным и человеку?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/>
          </a:bodyPr>
          <a:lstStyle/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3076" name="Picture 4" descr="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8676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Тема урока: </a:t>
            </a:r>
            <a:r>
              <a:rPr lang="ru-RU" dirty="0" smtClean="0"/>
              <a:t>«Нужны ли минеральные соли животным и человеку?»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sz="40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u="sng" dirty="0" smtClean="0">
                <a:solidFill>
                  <a:srgbClr val="C00000"/>
                </a:solidFill>
              </a:rPr>
              <a:t>Цель урока: </a:t>
            </a:r>
            <a:r>
              <a:rPr lang="ru-RU" sz="3600" b="1" dirty="0" smtClean="0"/>
              <a:t>узнать, нужны ли минеральные соли животным и человеку, как они попадают в организм, какую роль играют и все ли полезны?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Рассмотри рисунок 56  и запиши предположения, как  минеральные соли могут попасть в организм животных и человека.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79912" y="2996952"/>
            <a:ext cx="2016128" cy="21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bestspictures.ru/img/picture/Jun/24/7791bbf68c8ffc2a554c3fa9f7c77738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343084"/>
            <a:ext cx="3096343" cy="3013257"/>
          </a:xfrm>
          <a:prstGeom prst="rect">
            <a:avLst/>
          </a:prstGeom>
          <a:noFill/>
        </p:spPr>
      </p:pic>
      <p:pic>
        <p:nvPicPr>
          <p:cNvPr id="13320" name="Picture 8" descr="http://kidzmix.com/wp-content/uploads/girl-at-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3275855" cy="314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62068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Вывод: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растение добывает минеральные соли из почвы,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человек и животные получают их с пищей и водой.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483</Words>
  <Application>Microsoft Office PowerPoint</Application>
  <PresentationFormat>Экран (4:3)</PresentationFormat>
  <Paragraphs>151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Вещества</vt:lpstr>
      <vt:lpstr>Как доказать, что в растениях образуются органические вещества? </vt:lpstr>
      <vt:lpstr>Как доказать, что в почве содержатся минеральные вещества?</vt:lpstr>
      <vt:lpstr>Слайд 5</vt:lpstr>
      <vt:lpstr>Проблема: нужны ли минеральные соли животным и человеку?</vt:lpstr>
      <vt:lpstr>   Тема урока: «Нужны ли минеральные соли животным и человеку?» </vt:lpstr>
      <vt:lpstr>Рассмотри рисунок 56  и запиши предположения, как  минеральные соли могут попасть в организм животных и человека. </vt:lpstr>
      <vt:lpstr>Слайд 9</vt:lpstr>
      <vt:lpstr>Слайд 10</vt:lpstr>
      <vt:lpstr>Слайд 11</vt:lpstr>
      <vt:lpstr>Слайд 12</vt:lpstr>
      <vt:lpstr> Все ли минеральные соли, поступающие с пищей полезны для здоровья?</vt:lpstr>
      <vt:lpstr>Слайд 14</vt:lpstr>
      <vt:lpstr>Распределение нитратов в овощах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Этери Алимбековна</cp:lastModifiedBy>
  <cp:revision>89</cp:revision>
  <dcterms:created xsi:type="dcterms:W3CDTF">2013-08-23T08:38:35Z</dcterms:created>
  <dcterms:modified xsi:type="dcterms:W3CDTF">2022-09-05T10:52:14Z</dcterms:modified>
</cp:coreProperties>
</file>