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65" r:id="rId4"/>
    <p:sldId id="258" r:id="rId5"/>
    <p:sldId id="266" r:id="rId6"/>
    <p:sldId id="259" r:id="rId7"/>
    <p:sldId id="267" r:id="rId8"/>
    <p:sldId id="286" r:id="rId9"/>
    <p:sldId id="260" r:id="rId10"/>
    <p:sldId id="261" r:id="rId11"/>
    <p:sldId id="287" r:id="rId12"/>
    <p:sldId id="269" r:id="rId13"/>
    <p:sldId id="270" r:id="rId14"/>
    <p:sldId id="272" r:id="rId15"/>
    <p:sldId id="288" r:id="rId16"/>
    <p:sldId id="262" r:id="rId17"/>
    <p:sldId id="263" r:id="rId18"/>
    <p:sldId id="289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90" r:id="rId27"/>
    <p:sldId id="285" r:id="rId28"/>
    <p:sldId id="283" r:id="rId29"/>
    <p:sldId id="282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AC1B"/>
    <a:srgbClr val="F13F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74" y="-7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49007-5C0D-487D-8DD9-D0F825A5129B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440D1-5476-4537-B07A-8516370887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883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440D1-5476-4537-B07A-85163708878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576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A889-2104-487D-8F83-55DEF064362F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9DA0-D42C-4693-9F11-905C04798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384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A889-2104-487D-8F83-55DEF064362F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9DA0-D42C-4693-9F11-905C04798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2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A889-2104-487D-8F83-55DEF064362F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9DA0-D42C-4693-9F11-905C04798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15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A889-2104-487D-8F83-55DEF064362F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9DA0-D42C-4693-9F11-905C04798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997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A889-2104-487D-8F83-55DEF064362F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9DA0-D42C-4693-9F11-905C04798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451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A889-2104-487D-8F83-55DEF064362F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9DA0-D42C-4693-9F11-905C04798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831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A889-2104-487D-8F83-55DEF064362F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9DA0-D42C-4693-9F11-905C04798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261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A889-2104-487D-8F83-55DEF064362F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9DA0-D42C-4693-9F11-905C04798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25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A889-2104-487D-8F83-55DEF064362F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9DA0-D42C-4693-9F11-905C04798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057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A889-2104-487D-8F83-55DEF064362F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9DA0-D42C-4693-9F11-905C04798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300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A889-2104-487D-8F83-55DEF064362F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9DA0-D42C-4693-9F11-905C04798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959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CA889-2104-487D-8F83-55DEF064362F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19DA0-D42C-4693-9F11-905C04798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56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hdphoto" Target="../media/hdphoto7.wdp"/><Relationship Id="rId5" Type="http://schemas.microsoft.com/office/2007/relationships/hdphoto" Target="../media/hdphoto5.wdp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9.wdp"/><Relationship Id="rId10" Type="http://schemas.microsoft.com/office/2007/relationships/hdphoto" Target="../media/hdphoto11.wdp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7.wdp"/><Relationship Id="rId18" Type="http://schemas.openxmlformats.org/officeDocument/2006/relationships/image" Target="../media/image35.png"/><Relationship Id="rId3" Type="http://schemas.microsoft.com/office/2007/relationships/hdphoto" Target="../media/hdphoto13.wdp"/><Relationship Id="rId21" Type="http://schemas.openxmlformats.org/officeDocument/2006/relationships/image" Target="../media/image37.pn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5" Type="http://schemas.microsoft.com/office/2007/relationships/hdphoto" Target="../media/hdphoto21.wdp"/><Relationship Id="rId2" Type="http://schemas.openxmlformats.org/officeDocument/2006/relationships/image" Target="../media/image25.png"/><Relationship Id="rId16" Type="http://schemas.microsoft.com/office/2007/relationships/hdphoto" Target="../media/hdphoto18.wdp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16.wdp"/><Relationship Id="rId24" Type="http://schemas.openxmlformats.org/officeDocument/2006/relationships/image" Target="../media/image39.png"/><Relationship Id="rId5" Type="http://schemas.microsoft.com/office/2007/relationships/hdphoto" Target="../media/hdphoto14.wdp"/><Relationship Id="rId15" Type="http://schemas.openxmlformats.org/officeDocument/2006/relationships/image" Target="../media/image33.png"/><Relationship Id="rId23" Type="http://schemas.openxmlformats.org/officeDocument/2006/relationships/image" Target="../media/image38.png"/><Relationship Id="rId10" Type="http://schemas.openxmlformats.org/officeDocument/2006/relationships/image" Target="../media/image30.png"/><Relationship Id="rId19" Type="http://schemas.microsoft.com/office/2007/relationships/hdphoto" Target="../media/hdphoto19.wdp"/><Relationship Id="rId4" Type="http://schemas.openxmlformats.org/officeDocument/2006/relationships/image" Target="../media/image26.png"/><Relationship Id="rId9" Type="http://schemas.microsoft.com/office/2007/relationships/hdphoto" Target="../media/hdphoto15.wdp"/><Relationship Id="rId14" Type="http://schemas.openxmlformats.org/officeDocument/2006/relationships/image" Target="../media/image32.png"/><Relationship Id="rId22" Type="http://schemas.microsoft.com/office/2007/relationships/hdphoto" Target="../media/hdphoto2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4.wdp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715" y="0"/>
            <a:ext cx="12288715" cy="7259736"/>
          </a:xfrm>
          <a:prstGeom prst="rect">
            <a:avLst/>
          </a:prstGeom>
        </p:spPr>
      </p:pic>
      <p:pic>
        <p:nvPicPr>
          <p:cNvPr id="5" name="Хор _Новая волна_ Академии популярной музыки Игоря Крутого — Первоклашк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02008" y="2563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9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accent4">
                <a:lumMod val="40000"/>
                <a:lumOff val="60000"/>
              </a:schemeClr>
            </a:gs>
            <a:gs pos="0">
              <a:schemeClr val="accent4">
                <a:lumMod val="20000"/>
                <a:lumOff val="80000"/>
              </a:schemeClr>
            </a:gs>
            <a:gs pos="24000">
              <a:schemeClr val="accent4">
                <a:lumMod val="20000"/>
                <a:lumOff val="80000"/>
              </a:schemeClr>
            </a:gs>
            <a:gs pos="51000">
              <a:schemeClr val="accent4">
                <a:lumMod val="40000"/>
                <a:lumOff val="60000"/>
              </a:schemeClr>
            </a:gs>
            <a:gs pos="99000">
              <a:schemeClr val="accent4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4" b="100000" l="2402" r="897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26724">
            <a:off x="7396588" y="643094"/>
            <a:ext cx="2660500" cy="14803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138" y1="39497" x2="40992" y2="43121"/>
                        <a14:foregroundMark x1="5483" y1="53846" x2="44212" y2="59985"/>
                        <a14:foregroundMark x1="53960" y1="21672" x2="59704" y2="24112"/>
                        <a14:foregroundMark x1="25849" y1="19527" x2="36989" y2="19527"/>
                        <a14:foregroundMark x1="32724" y1="15828" x2="41340" y2="2663"/>
                        <a14:foregroundMark x1="41340" y1="2663" x2="65100" y2="6287"/>
                        <a14:foregroundMark x1="63098" y1="5104" x2="46736" y2="2663"/>
                        <a14:backgroundMark x1="53612" y1="1923" x2="47868" y2="1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454" y="1068875"/>
            <a:ext cx="3842214" cy="45210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210773">
            <a:off x="4649726" y="541051"/>
            <a:ext cx="2719081" cy="34260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3242" y="2678341"/>
            <a:ext cx="4852158" cy="2742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113834" flipV="1">
            <a:off x="4477557" y="4868593"/>
            <a:ext cx="5315599" cy="8279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9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99087" y="4205736"/>
            <a:ext cx="2570514" cy="250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0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chemeClr val="accent1">
                <a:lumMod val="20000"/>
                <a:lumOff val="80000"/>
              </a:schemeClr>
            </a:gs>
            <a:gs pos="35000">
              <a:schemeClr val="accent1">
                <a:lumMod val="40000"/>
                <a:lumOff val="60000"/>
              </a:schemeClr>
            </a:gs>
            <a:gs pos="67000">
              <a:schemeClr val="accent6">
                <a:lumMod val="60000"/>
                <a:lumOff val="40000"/>
              </a:schemeClr>
            </a:gs>
            <a:gs pos="93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06" b="99172" l="10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32" y="75723"/>
            <a:ext cx="7328136" cy="471931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3354" y="2951826"/>
            <a:ext cx="10061046" cy="3686431"/>
          </a:xfrm>
          <a:prstGeom prst="rect">
            <a:avLst/>
          </a:prstGeom>
        </p:spPr>
      </p:pic>
      <p:pic>
        <p:nvPicPr>
          <p:cNvPr id="6" name="krug-4-z_uk-poezd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4096" y="6028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2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5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Ансамбль Детские песни — В гостях у сказк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477" y="188417"/>
            <a:ext cx="609600" cy="609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773722" y="1027906"/>
            <a:ext cx="13977256" cy="32827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35063"/>
              </a:avLst>
            </a:prstTxWarp>
            <a:spAutoFit/>
          </a:bodyPr>
          <a:lstStyle/>
          <a:p>
            <a:pPr algn="ctr"/>
            <a:r>
              <a:rPr lang="ru-RU" sz="138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Город Сказок</a:t>
            </a:r>
          </a:p>
        </p:txBody>
      </p:sp>
    </p:spTree>
    <p:extLst>
      <p:ext uri="{BB962C8B-B14F-4D97-AF65-F5344CB8AC3E}">
        <p14:creationId xmlns:p14="http://schemas.microsoft.com/office/powerpoint/2010/main" val="403684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8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chemeClr val="accent2">
                <a:lumMod val="40000"/>
                <a:lumOff val="60000"/>
              </a:schemeClr>
            </a:gs>
            <a:gs pos="35000">
              <a:schemeClr val="accent4">
                <a:lumMod val="40000"/>
                <a:lumOff val="60000"/>
              </a:schemeClr>
            </a:gs>
            <a:gs pos="67000">
              <a:schemeClr val="accent6">
                <a:lumMod val="60000"/>
                <a:lumOff val="40000"/>
              </a:schemeClr>
            </a:gs>
            <a:gs pos="93000">
              <a:schemeClr val="accent5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333" l="10000" r="90000">
                        <a14:foregroundMark x1="40000" y1="8000" x2="51667" y2="2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0200" y="3905332"/>
            <a:ext cx="2873024" cy="28730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5833" y1="9429" x2="60667" y2="29777"/>
                        <a14:foregroundMark x1="93833" y1="42804" x2="90167" y2="49007"/>
                        <a14:foregroundMark x1="10167" y1="34739" x2="21333" y2="40074"/>
                        <a14:foregroundMark x1="40333" y1="55707" x2="47833" y2="55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867" y="3602100"/>
            <a:ext cx="2423747" cy="3255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51" b="100000" l="543" r="974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168791" y="3195022"/>
            <a:ext cx="2708240" cy="35129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59">
            <a:off x="9228034" y="3800518"/>
            <a:ext cx="2719142" cy="28590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917" b="95667" l="10000" r="90000">
                        <a14:foregroundMark x1="57444" y1="65917" x2="69556" y2="69500"/>
                        <a14:foregroundMark x1="69889" y1="73500" x2="69889" y2="8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25354">
            <a:off x="-155967" y="2467852"/>
            <a:ext cx="3429426" cy="457256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 rot="1009524">
            <a:off x="6442241" y="1649110"/>
            <a:ext cx="5239020" cy="30918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166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???</a:t>
            </a:r>
            <a:endParaRPr lang="ru-RU" sz="16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0766339">
            <a:off x="2139923" y="2359422"/>
            <a:ext cx="5239020" cy="30918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13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</a:rPr>
              <a:t>??</a:t>
            </a:r>
            <a:endParaRPr lang="ru-RU" sz="138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3599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chemeClr val="accent2">
                <a:lumMod val="40000"/>
                <a:lumOff val="60000"/>
              </a:schemeClr>
            </a:gs>
            <a:gs pos="35000">
              <a:schemeClr val="accent4">
                <a:lumMod val="40000"/>
                <a:lumOff val="60000"/>
              </a:schemeClr>
            </a:gs>
            <a:gs pos="67000">
              <a:schemeClr val="accent6">
                <a:lumMod val="60000"/>
                <a:lumOff val="40000"/>
              </a:schemeClr>
            </a:gs>
            <a:gs pos="93000">
              <a:schemeClr val="accent5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52" l="200" r="99800">
                        <a14:foregroundMark x1="26200" y1="97270" x2="26200" y2="99628"/>
                        <a14:foregroundMark x1="34700" y1="96898" x2="36400" y2="98759"/>
                        <a14:foregroundMark x1="50700" y1="97767" x2="51700" y2="99752"/>
                        <a14:foregroundMark x1="80200" y1="51737" x2="79200" y2="65633"/>
                        <a14:foregroundMark x1="67400" y1="42308" x2="96700" y2="46526"/>
                        <a14:foregroundMark x1="98700" y1="45906" x2="96400" y2="46898"/>
                        <a14:foregroundMark x1="97600" y1="48759" x2="88700" y2="64640"/>
                        <a14:foregroundMark x1="88800" y1="66253" x2="84600" y2="72457"/>
                        <a14:foregroundMark x1="20200" y1="32134" x2="22300" y2="394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1219" y="208464"/>
            <a:ext cx="8053754" cy="6493841"/>
          </a:xfrm>
        </p:spPr>
      </p:pic>
    </p:spTree>
    <p:extLst>
      <p:ext uri="{BB962C8B-B14F-4D97-AF65-F5344CB8AC3E}">
        <p14:creationId xmlns:p14="http://schemas.microsoft.com/office/powerpoint/2010/main" val="196192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chemeClr val="accent1">
                <a:lumMod val="20000"/>
                <a:lumOff val="80000"/>
              </a:schemeClr>
            </a:gs>
            <a:gs pos="35000">
              <a:schemeClr val="accent1">
                <a:lumMod val="40000"/>
                <a:lumOff val="60000"/>
              </a:schemeClr>
            </a:gs>
            <a:gs pos="67000">
              <a:schemeClr val="accent6">
                <a:lumMod val="60000"/>
                <a:lumOff val="40000"/>
              </a:schemeClr>
            </a:gs>
            <a:gs pos="93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06" b="99172" l="10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32" y="75723"/>
            <a:ext cx="7328136" cy="471931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3354" y="2951826"/>
            <a:ext cx="10061046" cy="3686431"/>
          </a:xfrm>
          <a:prstGeom prst="rect">
            <a:avLst/>
          </a:prstGeom>
        </p:spPr>
      </p:pic>
      <p:pic>
        <p:nvPicPr>
          <p:cNvPr id="6" name="krug-4-z_uk-poezd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4096" y="6028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9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5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033846"/>
          </a:xfrm>
        </p:spPr>
      </p:pic>
      <p:sp>
        <p:nvSpPr>
          <p:cNvPr id="6" name="TextBox 5"/>
          <p:cNvSpPr txBox="1"/>
          <p:nvPr/>
        </p:nvSpPr>
        <p:spPr>
          <a:xfrm>
            <a:off x="1396721" y="1455755"/>
            <a:ext cx="9105062" cy="206116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sz="16600" b="1" dirty="0" smtClean="0">
                <a:solidFill>
                  <a:srgbClr val="FFFF00"/>
                </a:solidFill>
              </a:rPr>
              <a:t>Город Игр</a:t>
            </a:r>
            <a:endParaRPr lang="ru-RU" sz="16600" b="1" dirty="0">
              <a:solidFill>
                <a:srgbClr val="FFFF00"/>
              </a:solidFill>
            </a:endParaRPr>
          </a:p>
        </p:txBody>
      </p:sp>
      <p:pic>
        <p:nvPicPr>
          <p:cNvPr id="3" name="Неизвестный — Веселая детская песен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85192" y="59377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7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chemeClr val="accent2">
                <a:lumMod val="40000"/>
                <a:lumOff val="60000"/>
              </a:schemeClr>
            </a:gs>
            <a:gs pos="35000">
              <a:schemeClr val="accent4">
                <a:lumMod val="40000"/>
                <a:lumOff val="60000"/>
              </a:schemeClr>
            </a:gs>
            <a:gs pos="67000">
              <a:schemeClr val="accent6">
                <a:lumMod val="60000"/>
                <a:lumOff val="40000"/>
              </a:schemeClr>
            </a:gs>
            <a:gs pos="93000">
              <a:schemeClr val="accent5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1538">
            <a:off x="8854093" y="1679929"/>
            <a:ext cx="1628081" cy="93714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19" l="0" r="97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46883">
            <a:off x="6513446" y="5141443"/>
            <a:ext cx="2382111" cy="1682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363" y="463481"/>
            <a:ext cx="5368753" cy="57567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5576" y="-226025"/>
            <a:ext cx="2005588" cy="33710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3426" y1="39793" x2="24436" y2="87984"/>
                        <a14:foregroundMark x1="30412" y1="43411" x2="27623" y2="50388"/>
                        <a14:foregroundMark x1="22842" y1="49354" x2="23373" y2="60465"/>
                        <a14:foregroundMark x1="62019" y1="91602" x2="76627" y2="96382"/>
                        <a14:foregroundMark x1="75033" y1="73643" x2="89774" y2="81008"/>
                        <a14:foregroundMark x1="62019" y1="45607" x2="70651" y2="593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48953">
            <a:off x="5313662" y="2542500"/>
            <a:ext cx="1846386" cy="18987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92565">
            <a:off x="9746706" y="4657015"/>
            <a:ext cx="1934307" cy="17440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89" b="98905" l="0" r="89796">
                        <a14:foregroundMark x1="25170" y1="66058" x2="7823" y2="88321"/>
                        <a14:foregroundMark x1="46599" y1="24818" x2="30272" y2="31022"/>
                        <a14:foregroundMark x1="27551" y1="31752" x2="27551" y2="4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9538">
            <a:off x="10703958" y="100767"/>
            <a:ext cx="1221681" cy="11389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1241">
            <a:off x="4951983" y="4600346"/>
            <a:ext cx="1640362" cy="18238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4845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513"/>
          <a:stretch/>
        </p:blipFill>
        <p:spPr>
          <a:xfrm rot="698651">
            <a:off x="10692315" y="3075250"/>
            <a:ext cx="1569777" cy="12178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41415">
            <a:off x="10856034" y="1513892"/>
            <a:ext cx="1494580" cy="8281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469862">
            <a:off x="9140191" y="564708"/>
            <a:ext cx="1251611" cy="86264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3466" y="175579"/>
            <a:ext cx="1668179" cy="166817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25960">
            <a:off x="7309557" y="2089282"/>
            <a:ext cx="1376212" cy="167936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55760">
            <a:off x="7169503" y="3642089"/>
            <a:ext cx="3719786" cy="57935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4" cstate="email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4737" l="12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93741">
            <a:off x="2813881" y="5876252"/>
            <a:ext cx="2540977" cy="87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0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chemeClr val="accent1">
                <a:lumMod val="20000"/>
                <a:lumOff val="80000"/>
              </a:schemeClr>
            </a:gs>
            <a:gs pos="35000">
              <a:schemeClr val="accent1">
                <a:lumMod val="40000"/>
                <a:lumOff val="60000"/>
              </a:schemeClr>
            </a:gs>
            <a:gs pos="67000">
              <a:schemeClr val="accent6">
                <a:lumMod val="60000"/>
                <a:lumOff val="40000"/>
              </a:schemeClr>
            </a:gs>
            <a:gs pos="93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06" b="99172" l="10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32" y="75723"/>
            <a:ext cx="7328136" cy="471931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3354" y="2951826"/>
            <a:ext cx="10061046" cy="3686431"/>
          </a:xfrm>
          <a:prstGeom prst="rect">
            <a:avLst/>
          </a:prstGeom>
        </p:spPr>
      </p:pic>
      <p:pic>
        <p:nvPicPr>
          <p:cNvPr id="6" name="krug-4-z_uk-poezd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4096" y="6028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1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5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033846"/>
          </a:xfrm>
        </p:spPr>
      </p:pic>
      <p:sp>
        <p:nvSpPr>
          <p:cNvPr id="6" name="TextBox 5"/>
          <p:cNvSpPr txBox="1"/>
          <p:nvPr/>
        </p:nvSpPr>
        <p:spPr>
          <a:xfrm>
            <a:off x="703384" y="1027906"/>
            <a:ext cx="11063236" cy="248714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sz="13800" b="1" dirty="0" smtClean="0">
                <a:solidFill>
                  <a:srgbClr val="7030A0"/>
                </a:solidFill>
              </a:rPr>
              <a:t>Город Грамотеев</a:t>
            </a:r>
            <a:endParaRPr lang="ru-RU" sz="13800" b="1" dirty="0">
              <a:solidFill>
                <a:srgbClr val="7030A0"/>
              </a:solidFill>
            </a:endParaRPr>
          </a:p>
        </p:txBody>
      </p:sp>
      <p:pic>
        <p:nvPicPr>
          <p:cNvPr id="3" name="13 Detskaya_-_Uchat_V_Shko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91761" y="55596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2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</p:spPr>
      </p:pic>
      <p:pic>
        <p:nvPicPr>
          <p:cNvPr id="3" name="Евгений Крылатов - Фанфар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431" y="5621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0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chemeClr val="accent2">
                <a:lumMod val="40000"/>
                <a:lumOff val="60000"/>
              </a:schemeClr>
            </a:gs>
            <a:gs pos="35000">
              <a:schemeClr val="accent4">
                <a:lumMod val="40000"/>
                <a:lumOff val="60000"/>
              </a:schemeClr>
            </a:gs>
            <a:gs pos="67000">
              <a:schemeClr val="accent6">
                <a:lumMod val="60000"/>
                <a:lumOff val="40000"/>
              </a:schemeClr>
            </a:gs>
            <a:gs pos="93000">
              <a:schemeClr val="accent5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91308" y="769258"/>
            <a:ext cx="10717823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99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ЧЕНЕТИ</a:t>
            </a:r>
            <a:endParaRPr lang="ru-RU" sz="199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5039" y="3923968"/>
            <a:ext cx="4610359" cy="260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20200" y="602219"/>
            <a:ext cx="803852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6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Ч</a:t>
            </a:r>
            <a:endParaRPr lang="ru-RU" sz="16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48489" y="612816"/>
            <a:ext cx="1239442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6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Т</a:t>
            </a:r>
            <a:endParaRPr lang="ru-RU" sz="16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58164" y="582097"/>
            <a:ext cx="1223413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6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Е</a:t>
            </a:r>
            <a:endParaRPr lang="ru-RU" sz="16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87436" y="622639"/>
            <a:ext cx="1527983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Н</a:t>
            </a:r>
            <a:endParaRPr lang="ru-RU" sz="16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42057" y="622639"/>
            <a:ext cx="1572867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6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И</a:t>
            </a:r>
            <a:endParaRPr lang="ru-RU" sz="16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326218" y="485641"/>
            <a:ext cx="1430200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99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Е</a:t>
            </a:r>
            <a:endParaRPr lang="ru-RU" sz="199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412" y="2962275"/>
            <a:ext cx="5000625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5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chemeClr val="accent2">
                <a:lumMod val="40000"/>
                <a:lumOff val="60000"/>
              </a:schemeClr>
            </a:gs>
            <a:gs pos="35000">
              <a:schemeClr val="accent4">
                <a:lumMod val="40000"/>
                <a:lumOff val="60000"/>
              </a:schemeClr>
            </a:gs>
            <a:gs pos="67000">
              <a:schemeClr val="accent6">
                <a:lumMod val="60000"/>
                <a:lumOff val="40000"/>
              </a:schemeClr>
            </a:gs>
            <a:gs pos="93000">
              <a:schemeClr val="accent5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350" y="1005185"/>
            <a:ext cx="11962122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</a:rPr>
              <a:t>ТАМЕИТАКМА</a:t>
            </a:r>
            <a:endParaRPr lang="ru-RU" sz="15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61392">
            <a:off x="3306074" y="4246458"/>
            <a:ext cx="5616672" cy="87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5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66676" y="1757660"/>
            <a:ext cx="12125325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5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МАТЕМАТИКА</a:t>
            </a:r>
            <a:endParaRPr lang="ru-RU" sz="15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7586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chemeClr val="accent2">
                <a:lumMod val="40000"/>
                <a:lumOff val="60000"/>
              </a:schemeClr>
            </a:gs>
            <a:gs pos="35000">
              <a:schemeClr val="accent4">
                <a:lumMod val="40000"/>
                <a:lumOff val="60000"/>
              </a:schemeClr>
            </a:gs>
            <a:gs pos="67000">
              <a:schemeClr val="accent6">
                <a:lumMod val="60000"/>
                <a:lumOff val="40000"/>
              </a:schemeClr>
            </a:gs>
            <a:gs pos="93000">
              <a:schemeClr val="accent5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95400" y="1833860"/>
            <a:ext cx="998220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5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ПОЬМСИ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535782">
            <a:off x="429811" y="4697379"/>
            <a:ext cx="3771500" cy="116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47663" y="1995785"/>
            <a:ext cx="8991761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5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ПИСЬМО</a:t>
            </a:r>
            <a:endParaRPr lang="ru-RU" sz="15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85595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chemeClr val="accent1">
                <a:lumMod val="20000"/>
                <a:lumOff val="80000"/>
              </a:schemeClr>
            </a:gs>
            <a:gs pos="35000">
              <a:schemeClr val="accent1">
                <a:lumMod val="40000"/>
                <a:lumOff val="60000"/>
              </a:schemeClr>
            </a:gs>
            <a:gs pos="67000">
              <a:schemeClr val="accent6">
                <a:lumMod val="60000"/>
                <a:lumOff val="40000"/>
              </a:schemeClr>
            </a:gs>
            <a:gs pos="93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06" b="99172" l="10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32" y="75723"/>
            <a:ext cx="7328136" cy="471931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3354" y="2951826"/>
            <a:ext cx="10061046" cy="3686431"/>
          </a:xfrm>
          <a:prstGeom prst="rect">
            <a:avLst/>
          </a:prstGeom>
        </p:spPr>
      </p:pic>
      <p:pic>
        <p:nvPicPr>
          <p:cNvPr id="6" name="krug-4-z_uk-poezd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4096" y="6028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5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033846"/>
          </a:xfrm>
        </p:spPr>
      </p:pic>
      <p:sp>
        <p:nvSpPr>
          <p:cNvPr id="6" name="TextBox 5"/>
          <p:cNvSpPr txBox="1"/>
          <p:nvPr/>
        </p:nvSpPr>
        <p:spPr>
          <a:xfrm>
            <a:off x="-326572" y="1339850"/>
            <a:ext cx="12845143" cy="186204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sz="11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Город Художников</a:t>
            </a:r>
            <a:endParaRPr lang="ru-RU" sz="115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Детская — веселая музы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831" y="36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7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accent4">
                <a:lumMod val="40000"/>
                <a:lumOff val="60000"/>
              </a:schemeClr>
            </a:gs>
            <a:gs pos="0">
              <a:schemeClr val="accent4">
                <a:lumMod val="20000"/>
                <a:lumOff val="80000"/>
              </a:schemeClr>
            </a:gs>
            <a:gs pos="24000">
              <a:schemeClr val="accent4">
                <a:lumMod val="20000"/>
                <a:lumOff val="80000"/>
              </a:schemeClr>
            </a:gs>
            <a:gs pos="51000">
              <a:schemeClr val="accent4">
                <a:lumMod val="40000"/>
                <a:lumOff val="60000"/>
              </a:schemeClr>
            </a:gs>
            <a:gs pos="99000">
              <a:schemeClr val="accent4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98" b="95960" l="744" r="99711">
                        <a14:foregroundMark x1="8926" y1="22727" x2="21901" y2="83207"/>
                        <a14:foregroundMark x1="42893" y1="23611" x2="59876" y2="74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338" y="1441734"/>
            <a:ext cx="10058400" cy="329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5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0">
              <a:srgbClr val="FFFF00"/>
            </a:gs>
            <a:gs pos="0">
              <a:srgbClr val="FFFF00"/>
            </a:gs>
            <a:gs pos="24000">
              <a:srgbClr val="FFFF00"/>
            </a:gs>
            <a:gs pos="51000">
              <a:srgbClr val="FFC000"/>
            </a:gs>
            <a:gs pos="99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Хор _Новая волна_ Академии популярной музыки Игоря Крутого — Первоклашк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205" y="6019382"/>
            <a:ext cx="609600" cy="609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04826" y="1218922"/>
            <a:ext cx="10701968" cy="221599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13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День Знаний!</a:t>
            </a:r>
            <a:endParaRPr lang="ru-RU" sz="13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6087" y="3372504"/>
            <a:ext cx="10780707" cy="264687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16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 сентября!</a:t>
            </a:r>
            <a:endParaRPr lang="ru-RU" sz="1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043" y1="52071" x2="36348" y2="56953"/>
                        <a14:foregroundMark x1="17391" y1="38166" x2="34957" y2="42308"/>
                        <a14:foregroundMark x1="51826" y1="20858" x2="60348" y2="27515"/>
                        <a14:foregroundMark x1="32870" y1="13314" x2="35478" y2="2663"/>
                        <a14:foregroundMark x1="36348" y1="3550" x2="65043" y2="4586"/>
                        <a14:foregroundMark x1="53565" y1="3846" x2="42087" y2="1183"/>
                        <a14:backgroundMark x1="57913" y1="1479" x2="39130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6676" y="1668026"/>
            <a:ext cx="3130963" cy="368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chemeClr val="accent1">
                <a:lumMod val="5000"/>
                <a:lumOff val="95000"/>
              </a:schemeClr>
            </a:gs>
            <a:gs pos="35000">
              <a:schemeClr val="accent1">
                <a:lumMod val="45000"/>
                <a:lumOff val="55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93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84" b="99385" l="4984" r="99221">
                        <a14:foregroundMark x1="23676" y1="28279" x2="24299" y2="32992"/>
                        <a14:foregroundMark x1="25234" y1="43238" x2="28816" y2="452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9136" y="1613125"/>
            <a:ext cx="7827665" cy="5244875"/>
          </a:xfrm>
        </p:spPr>
      </p:pic>
      <p:sp>
        <p:nvSpPr>
          <p:cNvPr id="3" name="Прямоугольник 2"/>
          <p:cNvSpPr/>
          <p:nvPr/>
        </p:nvSpPr>
        <p:spPr>
          <a:xfrm>
            <a:off x="0" y="1598808"/>
            <a:ext cx="12148647" cy="1446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8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Давайте познакомимся!</a:t>
            </a:r>
            <a:endParaRPr lang="ru-RU" sz="88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3694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6816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8508">
              <a:srgbClr val="FFFF00"/>
            </a:gs>
            <a:gs pos="0">
              <a:srgbClr val="FFFF00"/>
            </a:gs>
            <a:gs pos="74000">
              <a:srgbClr val="FFFF00"/>
            </a:gs>
            <a:gs pos="83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431" y="641838"/>
            <a:ext cx="7784124" cy="58380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131"/>
            <a:ext cx="6999535" cy="538089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343054" y="0"/>
            <a:ext cx="5541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FF0000"/>
                </a:solidFill>
                <a:effectLst/>
              </a:rPr>
              <a:t>Королева  знаний</a:t>
            </a:r>
            <a:endParaRPr lang="ru-RU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3" name="Эмиль Гилельс, Яков Зак, Даниил Шафран, Карл Элиасберг, Государственный симфонический оркестр СССР — Карнавал животных, R. 125_ VII. Аквариум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8346" y="56651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0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81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chemeClr val="accent1">
                <a:lumMod val="20000"/>
                <a:lumOff val="80000"/>
              </a:schemeClr>
            </a:gs>
            <a:gs pos="35000">
              <a:schemeClr val="accent1">
                <a:lumMod val="40000"/>
                <a:lumOff val="60000"/>
              </a:schemeClr>
            </a:gs>
            <a:gs pos="67000">
              <a:schemeClr val="accent6">
                <a:lumMod val="60000"/>
                <a:lumOff val="40000"/>
              </a:schemeClr>
            </a:gs>
            <a:gs pos="93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06" b="99172" l="10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32" y="75723"/>
            <a:ext cx="7328136" cy="471931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3354" y="2951826"/>
            <a:ext cx="10061046" cy="3686431"/>
          </a:xfrm>
          <a:prstGeom prst="rect">
            <a:avLst/>
          </a:prstGeom>
        </p:spPr>
      </p:pic>
      <p:pic>
        <p:nvPicPr>
          <p:cNvPr id="6" name="krug-4-z_uk-poezd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4096" y="6028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8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5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детская — вместе весело шагат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6108" y="6104792"/>
            <a:ext cx="609600" cy="609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58075" y="522514"/>
            <a:ext cx="11289415" cy="175036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8800" b="1" dirty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Добро пожаловать в страну знаний!</a:t>
            </a:r>
          </a:p>
        </p:txBody>
      </p:sp>
    </p:spTree>
    <p:extLst>
      <p:ext uri="{BB962C8B-B14F-4D97-AF65-F5344CB8AC3E}">
        <p14:creationId xmlns:p14="http://schemas.microsoft.com/office/powerpoint/2010/main" val="17320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chemeClr val="accent1">
                <a:lumMod val="20000"/>
                <a:lumOff val="80000"/>
              </a:schemeClr>
            </a:gs>
            <a:gs pos="35000">
              <a:schemeClr val="accent1">
                <a:lumMod val="40000"/>
                <a:lumOff val="60000"/>
              </a:schemeClr>
            </a:gs>
            <a:gs pos="67000">
              <a:schemeClr val="accent6">
                <a:lumMod val="60000"/>
                <a:lumOff val="40000"/>
              </a:schemeClr>
            </a:gs>
            <a:gs pos="93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06" b="99172" l="10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32" y="75723"/>
            <a:ext cx="7328136" cy="471931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3354" y="2951826"/>
            <a:ext cx="10061046" cy="3686431"/>
          </a:xfrm>
          <a:prstGeom prst="rect">
            <a:avLst/>
          </a:prstGeom>
        </p:spPr>
      </p:pic>
      <p:pic>
        <p:nvPicPr>
          <p:cNvPr id="6" name="krug-4-z_uk-poezd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4096" y="6028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5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" name="Неизвестный — Веселая детская песен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685" y="6098512"/>
            <a:ext cx="609600" cy="609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50763" y="1045028"/>
            <a:ext cx="11289415" cy="175036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13800" b="1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Город Загадок</a:t>
            </a:r>
            <a:endParaRPr lang="ru-RU" sz="13800" b="1" dirty="0">
              <a:ln w="9525">
                <a:solidFill>
                  <a:srgbClr val="FFFF00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346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41</Words>
  <Application>Microsoft Office PowerPoint</Application>
  <PresentationFormat>Произвольный</PresentationFormat>
  <Paragraphs>24</Paragraphs>
  <Slides>29</Slides>
  <Notes>1</Notes>
  <HiddenSlides>0</HiddenSlides>
  <MMClips>16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Teacher</dc:creator>
  <cp:lastModifiedBy>Надежда Пронская</cp:lastModifiedBy>
  <cp:revision>24</cp:revision>
  <dcterms:created xsi:type="dcterms:W3CDTF">2021-08-17T07:50:52Z</dcterms:created>
  <dcterms:modified xsi:type="dcterms:W3CDTF">2022-08-31T12:03:53Z</dcterms:modified>
</cp:coreProperties>
</file>