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56" r:id="rId5"/>
    <p:sldId id="262" r:id="rId6"/>
    <p:sldId id="263" r:id="rId7"/>
    <p:sldId id="265" r:id="rId8"/>
    <p:sldId id="266" r:id="rId9"/>
    <p:sldId id="267" r:id="rId10"/>
    <p:sldId id="264" r:id="rId11"/>
    <p:sldId id="25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знаете ли вы, что….</a:t>
            </a:r>
            <a:endParaRPr lang="ru-RU" dirty="0"/>
          </a:p>
        </p:txBody>
      </p:sp>
      <p:pic>
        <p:nvPicPr>
          <p:cNvPr id="1026" name="Picture 2" descr="Озеро Смерти в Сицилии: правда или миф? :: SYL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36" y="1238843"/>
            <a:ext cx="7719388" cy="498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688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3" t="43944" r="18763" b="46191"/>
          <a:stretch/>
        </p:blipFill>
        <p:spPr bwMode="auto">
          <a:xfrm>
            <a:off x="366909" y="694592"/>
            <a:ext cx="8640785" cy="1006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8877" y="694592"/>
            <a:ext cx="57606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4" name="Picture 4" descr="Алмагель а 170мл суспензия флакон купить по цене от 277 руб в Москве,  заказать с доставкой, инструкция по применению, аналоги, отзыв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490" y="1708482"/>
            <a:ext cx="4283621" cy="464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94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Продолжи фразу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Сегодня на уроке я узнал…</a:t>
            </a:r>
          </a:p>
          <a:p>
            <a:r>
              <a:rPr lang="ru-RU" dirty="0" smtClean="0"/>
              <a:t>Мне </a:t>
            </a:r>
            <a:r>
              <a:rPr lang="ru-RU" dirty="0"/>
              <a:t>было непонятно…</a:t>
            </a:r>
          </a:p>
          <a:p>
            <a:r>
              <a:rPr lang="ru-RU" dirty="0" smtClean="0"/>
              <a:t>Очень </a:t>
            </a:r>
            <a:r>
              <a:rPr lang="ru-RU" dirty="0"/>
              <a:t>трудное в работе…</a:t>
            </a:r>
          </a:p>
          <a:p>
            <a:r>
              <a:rPr lang="ru-RU" dirty="0" smtClean="0"/>
              <a:t>Очень  </a:t>
            </a:r>
            <a:r>
              <a:rPr lang="ru-RU" dirty="0"/>
              <a:t>интересное в работе…</a:t>
            </a:r>
          </a:p>
          <a:p>
            <a:r>
              <a:rPr lang="ru-RU" dirty="0" smtClean="0"/>
              <a:t>Задания </a:t>
            </a:r>
            <a:r>
              <a:rPr lang="ru-RU" dirty="0"/>
              <a:t>мне были по силам…</a:t>
            </a:r>
          </a:p>
          <a:p>
            <a:r>
              <a:rPr lang="ru-RU" dirty="0" smtClean="0"/>
              <a:t>В </a:t>
            </a:r>
            <a:r>
              <a:rPr lang="ru-RU" dirty="0"/>
              <a:t>процессе работы я научился…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28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323651"/>
              </p:ext>
            </p:extLst>
          </p:nvPr>
        </p:nvGraphicFramePr>
        <p:xfrm>
          <a:off x="971600" y="404665"/>
          <a:ext cx="7416824" cy="508198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744416"/>
                <a:gridCol w="3672408"/>
              </a:tblGrid>
              <a:tr h="6505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Знаю</a:t>
                      </a:r>
                      <a:endParaRPr lang="ru-RU" sz="2800" b="1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Хочу узнать</a:t>
                      </a:r>
                      <a:endParaRPr lang="ru-RU" sz="2800" b="1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9136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</a:rPr>
                        <a:t>- определение кислот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</a:rPr>
                        <a:t>- состав кислот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</a:tr>
              <a:tr h="6041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- названия кислот</a:t>
                      </a:r>
                      <a:endParaRPr lang="ru-RU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</a:tr>
              <a:tr h="1913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- классификацию кислот </a:t>
                      </a:r>
                      <a:endParaRPr lang="ru-RU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 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0139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359222"/>
              </p:ext>
            </p:extLst>
          </p:nvPr>
        </p:nvGraphicFramePr>
        <p:xfrm>
          <a:off x="971600" y="404665"/>
          <a:ext cx="7416824" cy="558603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744416"/>
                <a:gridCol w="3672408"/>
              </a:tblGrid>
              <a:tr h="6505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Знаю</a:t>
                      </a:r>
                      <a:endParaRPr lang="ru-RU" sz="2800" b="1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Хочу узнать</a:t>
                      </a:r>
                      <a:endParaRPr lang="ru-RU" sz="2800" b="1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9136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</a:rPr>
                        <a:t>-определение кислот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 состав кислот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 - химические свойства кислот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081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- названия кислот</a:t>
                      </a:r>
                      <a:endParaRPr lang="ru-RU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</a:rPr>
                        <a:t>-</a:t>
                      </a:r>
                      <a:r>
                        <a:rPr lang="ru-RU" sz="3200" baseline="0" dirty="0" smtClean="0">
                          <a:effectLst/>
                        </a:rPr>
                        <a:t> </a:t>
                      </a:r>
                      <a:r>
                        <a:rPr lang="ru-RU" sz="3200" dirty="0" smtClean="0">
                          <a:effectLst/>
                        </a:rPr>
                        <a:t>применение </a:t>
                      </a:r>
                      <a:r>
                        <a:rPr lang="ru-RU" sz="3200" dirty="0">
                          <a:effectLst/>
                        </a:rPr>
                        <a:t>кислот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13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- классификацию кислот 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 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5241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Получение и применение кислот. Химические свойства кислот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4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775" y="-258762"/>
            <a:ext cx="8229600" cy="1143000"/>
          </a:xfrm>
        </p:spPr>
        <p:txBody>
          <a:bodyPr/>
          <a:lstStyle/>
          <a:p>
            <a:r>
              <a:rPr lang="ru-RU" dirty="0" smtClean="0"/>
              <a:t>Рука - помощница</a:t>
            </a:r>
            <a:endParaRPr lang="ru-RU" dirty="0"/>
          </a:p>
        </p:txBody>
      </p:sp>
      <p:sp>
        <p:nvSpPr>
          <p:cNvPr id="4" name="AutoShape 2" descr="Шаблон детской руки: скачать и распечатать — 3mu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3mu.ru/wp-content/uploads/2019/06/shablon-detskoy-ruki-05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shablon-detskoy-ruki-02.png (2480×3508)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0" name="Picture 8" descr="Полное руководство по хиромантии: Cекреты чтения ладони [Ричард Вебстер]  (fb2) читать онлайн | КулЛиб электронная библиоте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764704"/>
            <a:ext cx="5184576" cy="571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19872" y="3941093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Химические свойства кислот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4088" y="4374144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1. Изменение окраски индикатора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211881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Полное руководство по хиромантии: Cекреты чтения ладони [Ричард Вебстер]  (fb2) читать онлайн | КулЛиб электронная библиоте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38377">
            <a:off x="2267744" y="764704"/>
            <a:ext cx="5184576" cy="571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15" y="-258762"/>
            <a:ext cx="8229600" cy="1143000"/>
          </a:xfrm>
        </p:spPr>
        <p:txBody>
          <a:bodyPr/>
          <a:lstStyle/>
          <a:p>
            <a:r>
              <a:rPr lang="ru-RU" dirty="0" smtClean="0"/>
              <a:t>Рука - помощница</a:t>
            </a:r>
            <a:endParaRPr lang="ru-RU" dirty="0"/>
          </a:p>
        </p:txBody>
      </p:sp>
      <p:sp>
        <p:nvSpPr>
          <p:cNvPr id="4" name="AutoShape 2" descr="Шаблон детской руки: скачать и распечатать — 3mu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3mu.ru/wp-content/uploads/2019/06/shablon-detskoy-ruki-05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shablon-detskoy-ruki-02.png (2480×3508)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 rot="1729970">
            <a:off x="2485140" y="3083143"/>
            <a:ext cx="21591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Химические свойства кислот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3816343">
            <a:off x="3561480" y="5111650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1. Изменение окраски индикатора</a:t>
            </a:r>
            <a:endParaRPr lang="ru-RU" sz="1400" b="1" dirty="0"/>
          </a:p>
        </p:txBody>
      </p:sp>
      <p:sp>
        <p:nvSpPr>
          <p:cNvPr id="3" name="TextBox 2"/>
          <p:cNvSpPr txBox="1"/>
          <p:nvPr/>
        </p:nvSpPr>
        <p:spPr>
          <a:xfrm rot="20878484">
            <a:off x="4718437" y="3529418"/>
            <a:ext cx="2701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2. Взаимодействие с металлами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861770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Полное руководство по хиромантии: Cекреты чтения ладони [Ричард Вебстер]  (fb2) читать онлайн | КулЛиб электронная библиоте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38377">
            <a:off x="2267744" y="764704"/>
            <a:ext cx="5184576" cy="571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15" y="-258762"/>
            <a:ext cx="8229600" cy="1143000"/>
          </a:xfrm>
        </p:spPr>
        <p:txBody>
          <a:bodyPr/>
          <a:lstStyle/>
          <a:p>
            <a:r>
              <a:rPr lang="ru-RU" dirty="0" smtClean="0"/>
              <a:t>Рука - помощница</a:t>
            </a:r>
            <a:endParaRPr lang="ru-RU" dirty="0"/>
          </a:p>
        </p:txBody>
      </p:sp>
      <p:sp>
        <p:nvSpPr>
          <p:cNvPr id="4" name="AutoShape 2" descr="Шаблон детской руки: скачать и распечатать — 3mu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3mu.ru/wp-content/uploads/2019/06/shablon-detskoy-ruki-05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shablon-detskoy-ruki-02.png (2480×3508)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 rot="1729970">
            <a:off x="2485140" y="3083143"/>
            <a:ext cx="21591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Химические свойства кислот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3816343">
            <a:off x="3561480" y="5111650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1. Изменение окраски индикатора</a:t>
            </a:r>
            <a:endParaRPr lang="ru-RU" sz="1400" b="1" dirty="0"/>
          </a:p>
        </p:txBody>
      </p:sp>
      <p:sp>
        <p:nvSpPr>
          <p:cNvPr id="3" name="TextBox 2"/>
          <p:cNvSpPr txBox="1"/>
          <p:nvPr/>
        </p:nvSpPr>
        <p:spPr>
          <a:xfrm rot="20878484">
            <a:off x="4718437" y="3529418"/>
            <a:ext cx="2701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2. Взаимодействие с металлами</a:t>
            </a:r>
            <a:endParaRPr lang="ru-RU" sz="1400" b="1" dirty="0"/>
          </a:p>
        </p:txBody>
      </p:sp>
      <p:sp>
        <p:nvSpPr>
          <p:cNvPr id="10" name="TextBox 9"/>
          <p:cNvSpPr txBox="1"/>
          <p:nvPr/>
        </p:nvSpPr>
        <p:spPr>
          <a:xfrm rot="20368123">
            <a:off x="5310934" y="2555954"/>
            <a:ext cx="1908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3. Взаимодействие с </a:t>
            </a:r>
          </a:p>
          <a:p>
            <a:r>
              <a:rPr lang="ru-RU" sz="1400" b="1" dirty="0" smtClean="0"/>
              <a:t>основными оксидами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71751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Полное руководство по хиромантии: Cекреты чтения ладони [Ричард Вебстер]  (fb2) читать онлайн | КулЛиб электронная библиоте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38377">
            <a:off x="2267744" y="764704"/>
            <a:ext cx="5184576" cy="571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15" y="-258762"/>
            <a:ext cx="8229600" cy="1143000"/>
          </a:xfrm>
        </p:spPr>
        <p:txBody>
          <a:bodyPr/>
          <a:lstStyle/>
          <a:p>
            <a:r>
              <a:rPr lang="ru-RU" dirty="0" smtClean="0"/>
              <a:t>Рука - помощница</a:t>
            </a:r>
            <a:endParaRPr lang="ru-RU" dirty="0"/>
          </a:p>
        </p:txBody>
      </p:sp>
      <p:sp>
        <p:nvSpPr>
          <p:cNvPr id="4" name="AutoShape 2" descr="Шаблон детской руки: скачать и распечатать — 3mu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3mu.ru/wp-content/uploads/2019/06/shablon-detskoy-ruki-05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shablon-detskoy-ruki-02.png (2480×3508)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 rot="1729970">
            <a:off x="2485140" y="3083143"/>
            <a:ext cx="21591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Химические свойства кислот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3816343">
            <a:off x="3561480" y="5111650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1. Изменение окраски индикатора</a:t>
            </a:r>
            <a:endParaRPr lang="ru-RU" sz="1400" b="1" dirty="0"/>
          </a:p>
        </p:txBody>
      </p:sp>
      <p:sp>
        <p:nvSpPr>
          <p:cNvPr id="3" name="TextBox 2"/>
          <p:cNvSpPr txBox="1"/>
          <p:nvPr/>
        </p:nvSpPr>
        <p:spPr>
          <a:xfrm rot="20878484">
            <a:off x="4718437" y="3529418"/>
            <a:ext cx="2701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2. Взаимодействие с металлами</a:t>
            </a:r>
            <a:endParaRPr lang="ru-RU" sz="1400" b="1" dirty="0"/>
          </a:p>
        </p:txBody>
      </p:sp>
      <p:sp>
        <p:nvSpPr>
          <p:cNvPr id="9" name="TextBox 8"/>
          <p:cNvSpPr txBox="1"/>
          <p:nvPr/>
        </p:nvSpPr>
        <p:spPr>
          <a:xfrm rot="19480421">
            <a:off x="3663161" y="1962886"/>
            <a:ext cx="2969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4</a:t>
            </a:r>
            <a:r>
              <a:rPr lang="ru-RU" sz="1400" b="1" dirty="0" smtClean="0"/>
              <a:t>. Взаимодействие с основаниями: </a:t>
            </a:r>
          </a:p>
          <a:p>
            <a:r>
              <a:rPr lang="ru-RU" sz="1400" b="1" dirty="0" smtClean="0"/>
              <a:t>растворимыми и нерастворимыми</a:t>
            </a:r>
            <a:endParaRPr lang="ru-RU" sz="1400" b="1" dirty="0"/>
          </a:p>
        </p:txBody>
      </p:sp>
      <p:sp>
        <p:nvSpPr>
          <p:cNvPr id="10" name="TextBox 9"/>
          <p:cNvSpPr txBox="1"/>
          <p:nvPr/>
        </p:nvSpPr>
        <p:spPr>
          <a:xfrm rot="20368123">
            <a:off x="5310934" y="2555954"/>
            <a:ext cx="1908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3. Взаимодействие с </a:t>
            </a:r>
          </a:p>
          <a:p>
            <a:r>
              <a:rPr lang="ru-RU" sz="1400" b="1" dirty="0" smtClean="0"/>
              <a:t>основными оксидами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834198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Полное руководство по хиромантии: Cекреты чтения ладони [Ричард Вебстер]  (fb2) читать онлайн | КулЛиб электронная библиоте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38377">
            <a:off x="2267744" y="764704"/>
            <a:ext cx="5184576" cy="571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15" y="-258762"/>
            <a:ext cx="8229600" cy="1143000"/>
          </a:xfrm>
        </p:spPr>
        <p:txBody>
          <a:bodyPr/>
          <a:lstStyle/>
          <a:p>
            <a:r>
              <a:rPr lang="ru-RU" dirty="0" smtClean="0"/>
              <a:t>Рука - помощница</a:t>
            </a:r>
            <a:endParaRPr lang="ru-RU" dirty="0"/>
          </a:p>
        </p:txBody>
      </p:sp>
      <p:sp>
        <p:nvSpPr>
          <p:cNvPr id="4" name="AutoShape 2" descr="Шаблон детской руки: скачать и распечатать — 3mu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3mu.ru/wp-content/uploads/2019/06/shablon-detskoy-ruki-05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shablon-detskoy-ruki-02.png (2480×3508)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 rot="1729970">
            <a:off x="2485140" y="3083143"/>
            <a:ext cx="21591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Химические свойства кислот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3816343">
            <a:off x="3561480" y="5111650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1. Изменение окраски индикатора</a:t>
            </a:r>
            <a:endParaRPr lang="ru-RU" sz="1400" b="1" dirty="0"/>
          </a:p>
        </p:txBody>
      </p:sp>
      <p:sp>
        <p:nvSpPr>
          <p:cNvPr id="3" name="TextBox 2"/>
          <p:cNvSpPr txBox="1"/>
          <p:nvPr/>
        </p:nvSpPr>
        <p:spPr>
          <a:xfrm rot="20878484">
            <a:off x="4718437" y="3529418"/>
            <a:ext cx="2701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2. Взаимодействие с металлами</a:t>
            </a:r>
            <a:endParaRPr lang="ru-RU" sz="1400" b="1" dirty="0"/>
          </a:p>
        </p:txBody>
      </p:sp>
      <p:sp>
        <p:nvSpPr>
          <p:cNvPr id="9" name="TextBox 8"/>
          <p:cNvSpPr txBox="1"/>
          <p:nvPr/>
        </p:nvSpPr>
        <p:spPr>
          <a:xfrm rot="19480421">
            <a:off x="3663161" y="1962886"/>
            <a:ext cx="2969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4</a:t>
            </a:r>
            <a:r>
              <a:rPr lang="ru-RU" sz="1400" b="1" dirty="0" smtClean="0"/>
              <a:t>. Взаимодействие с основаниями: </a:t>
            </a:r>
          </a:p>
          <a:p>
            <a:r>
              <a:rPr lang="ru-RU" sz="1400" b="1" dirty="0" smtClean="0"/>
              <a:t>растворимыми и нерастворимыми</a:t>
            </a:r>
            <a:endParaRPr lang="ru-RU" sz="1400" b="1" dirty="0"/>
          </a:p>
        </p:txBody>
      </p:sp>
      <p:sp>
        <p:nvSpPr>
          <p:cNvPr id="10" name="TextBox 9"/>
          <p:cNvSpPr txBox="1"/>
          <p:nvPr/>
        </p:nvSpPr>
        <p:spPr>
          <a:xfrm rot="20368123">
            <a:off x="5310934" y="2555954"/>
            <a:ext cx="1908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3. Взаимодействие с </a:t>
            </a:r>
          </a:p>
          <a:p>
            <a:r>
              <a:rPr lang="ru-RU" sz="1400" b="1" dirty="0" smtClean="0"/>
              <a:t>основными оксидами</a:t>
            </a:r>
            <a:endParaRPr lang="ru-RU" sz="1400" b="1" dirty="0"/>
          </a:p>
        </p:txBody>
      </p:sp>
      <p:sp>
        <p:nvSpPr>
          <p:cNvPr id="12" name="TextBox 11"/>
          <p:cNvSpPr txBox="1"/>
          <p:nvPr/>
        </p:nvSpPr>
        <p:spPr>
          <a:xfrm rot="18824575">
            <a:off x="3106352" y="1644866"/>
            <a:ext cx="2708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5. Взаимодействие с солями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4831435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203</Words>
  <Application>Microsoft Office PowerPoint</Application>
  <PresentationFormat>Экран 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А знаете ли вы, что….</vt:lpstr>
      <vt:lpstr>Презентация PowerPoint</vt:lpstr>
      <vt:lpstr>Презентация PowerPoint</vt:lpstr>
      <vt:lpstr>Получение и применение кислот. Химические свойства кислот</vt:lpstr>
      <vt:lpstr>Рука - помощница</vt:lpstr>
      <vt:lpstr>Рука - помощница</vt:lpstr>
      <vt:lpstr>Рука - помощница</vt:lpstr>
      <vt:lpstr>Рука - помощница</vt:lpstr>
      <vt:lpstr>Рука - помощница</vt:lpstr>
      <vt:lpstr>Презентация PowerPoint</vt:lpstr>
      <vt:lpstr>Продолжи фразу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Получение и применение кислот. Химические свойства кислот</dc:title>
  <dc:creator>Сергей Кармеев</dc:creator>
  <cp:lastModifiedBy>Сергей Кармеев</cp:lastModifiedBy>
  <cp:revision>9</cp:revision>
  <dcterms:created xsi:type="dcterms:W3CDTF">2021-04-25T23:56:33Z</dcterms:created>
  <dcterms:modified xsi:type="dcterms:W3CDTF">2022-04-18T21:13:09Z</dcterms:modified>
</cp:coreProperties>
</file>