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49E09-3F81-4E80-9DAC-C39B9B8BC5CF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534FD-8BBA-4C4B-A6E4-AE044CEAE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4FD-8BBA-4C4B-A6E4-AE044CEAE8F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0;&#1072;&#1073;&#1072;&#1085;&#1086;&#1074;%20&#1053;&#1080;&#1082;&#1080;&#1090;&#1072;%20Sp1N\Desktop\&#1052;&#1054;&#1048;%20%20&#1044;&#1054;&#1050;&#1059;&#1052;&#1045;&#1053;&#1058;&#1067;\&#1051;&#1048;&#1058;&#1045;&#1056;&#1040;&#1058;&#1059;&#1056;&#1040;\&#1047;&#1040;&#1056;&#1059;&#1041;&#1045;&#1046;&#1053;&#1040;&#1071;%20&#1051;&#1048;&#1058;&#1045;&#1056;&#1040;&#1058;&#1059;&#1056;&#1040;\&#1043;%20&#1061;%20&#1040;&#1085;&#1076;&#1077;&#1088;&#1089;&#1077;&#1085;\&#1063;&#1040;&#1049;&#1053;&#1048;&#1050;\&#1043;.&#1061;.&#1040;&#1085;&#1076;&#1077;&#1088;&#1089;&#1077;&#1085;-&#1063;&#1072;&#1081;&#1085;&#1080;&#1082;_(butt-head.ru).mp3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10767.userapi.com/u12619424/-14/x_7a75c8c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kkisy17.edublogs.org/files/2011/04/Thinking-1dkfwva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s46.radikal.ru/i112/1103/56/d818c3546fe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getImageCAOMQZ4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000108"/>
            <a:ext cx="7458667" cy="4953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-165-14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571500"/>
            <a:ext cx="7381900" cy="553642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4" name="Г.Х.Андерсен-Чайник_(butt-head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35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err="1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Ганс</a:t>
            </a:r>
            <a:r>
              <a:rPr lang="ru-RU" sz="4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Христиан Андерсен</a:t>
            </a:r>
            <a:endParaRPr lang="ru-RU" sz="4800" b="1" dirty="0">
              <a:ln w="11430"/>
              <a:solidFill>
                <a:schemeClr val="accent6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2">
                      <a:lumMod val="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«Штопальная игла»</a:t>
            </a:r>
          </a:p>
          <a:p>
            <a:pPr algn="ctr">
              <a:buNone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2">
                      <a:lumMod val="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«Свечи»</a:t>
            </a:r>
          </a:p>
          <a:p>
            <a:pPr algn="ctr">
              <a:buNone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2">
                      <a:lumMod val="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«Серебряная монетка»</a:t>
            </a:r>
          </a:p>
          <a:p>
            <a:pPr algn="ctr">
              <a:buNone/>
            </a:pP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2">
                      <a:lumMod val="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«Ель» </a:t>
            </a: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2">
                    <a:lumMod val="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2">
                    <a:lumMod val="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2">
                    <a:lumMod val="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2">
                    <a:lumMod val="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714488"/>
            <a:ext cx="7258072" cy="2857520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 таков, каково его представление о счастье. </a:t>
            </a:r>
          </a:p>
          <a:p>
            <a:pPr lvl="0">
              <a:buNone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В.А. Сухомлинский</a:t>
            </a:r>
          </a:p>
          <a:p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28662" y="1643050"/>
            <a:ext cx="7258072" cy="30003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Что значит</a:t>
            </a:r>
            <a:r>
              <a:rPr kumimoji="0" lang="ru-RU" sz="5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быть счастливым?</a:t>
            </a:r>
            <a:endParaRPr kumimoji="0" lang="ru-RU" sz="54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Жил-был гордый □. Он гордился и …, </a:t>
            </a:r>
            <a:r>
              <a:rPr lang="ru-RU" dirty="0" err="1" smtClean="0"/>
              <a:t>и</a:t>
            </a:r>
            <a:r>
              <a:rPr lang="ru-RU" dirty="0" smtClean="0"/>
              <a:t> …, </a:t>
            </a:r>
            <a:r>
              <a:rPr lang="ru-RU" dirty="0" err="1" smtClean="0"/>
              <a:t>и</a:t>
            </a:r>
            <a:r>
              <a:rPr lang="ru-RU" dirty="0" smtClean="0"/>
              <a:t> … —  </a:t>
            </a:r>
            <a:r>
              <a:rPr lang="ru-RU" dirty="0" err="1" smtClean="0"/>
              <a:t>и</a:t>
            </a:r>
            <a:r>
              <a:rPr lang="ru-RU" dirty="0" smtClean="0"/>
              <a:t> об этом говорил. А вот что у него …..  - об этом он не говорил, это ведь недостаток, а кто же любит говорить о своих недостатках, на то есть другие. Все окружающие охотнее говорил о хилости      , чем о его добротной      и великолепном      .      это было известно. </a:t>
            </a:r>
          </a:p>
          <a:p>
            <a:pPr>
              <a:buNone/>
            </a:pPr>
            <a:r>
              <a:rPr lang="ru-RU" dirty="0" smtClean="0"/>
              <a:t>		«Знаю я их! — рассуждал он про себя. — Знаю и свой недостаток и признаю его, и в этом — мое смирение и скромность. Недостатки есть у всех нас, зато у каждого есть и свои преимущества.  Благодаря        я — король. Только я истинный дар, я главный, я услада всего жаждущего человечества». </a:t>
            </a:r>
          </a:p>
          <a:p>
            <a:endParaRPr lang="ru-RU" dirty="0"/>
          </a:p>
        </p:txBody>
      </p:sp>
      <p:pic>
        <p:nvPicPr>
          <p:cNvPr id="16386" name="Picture 2" descr="http://cs10767.userapi.com/u12619424/-14/x_7a75c8c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14290"/>
            <a:ext cx="500066" cy="500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://cs10767.userapi.com/u12619424/-14/x_7a75c8c5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2285992"/>
            <a:ext cx="428628" cy="42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ttp://cs10767.userapi.com/u12619424/-14/x_7a75c8c5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2714620"/>
            <a:ext cx="428628" cy="42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http://kkisy17.edublogs.org/files/2011/04/Thinking-1dkfwv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60" y="285728"/>
            <a:ext cx="428628" cy="42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http://kkisy17.edublogs.org/files/2011/04/Thinking-1dkfwv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15272" y="285728"/>
            <a:ext cx="428628" cy="42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 descr="http://kkisy17.edublogs.org/files/2011/04/Thinking-1dkfwv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642918"/>
            <a:ext cx="428628" cy="42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http://kkisy17.edublogs.org/files/2011/04/Thinking-1dkfwv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0958" y="714356"/>
            <a:ext cx="428628" cy="42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 descr="http://kkisy17.edublogs.org/files/2011/04/Thinking-1dkfwv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2714620"/>
            <a:ext cx="428628" cy="42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4" descr="http://kkisy17.edublogs.org/files/2011/04/Thinking-1dkfwv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4857760"/>
            <a:ext cx="428628" cy="42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http://kkisy17.edublogs.org/files/2011/04/Thinking-1dkfwv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24" y="2285992"/>
            <a:ext cx="428628" cy="42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0_48044_c3ff1b19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14290"/>
            <a:ext cx="5257800" cy="635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7_0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857232"/>
            <a:ext cx="4429156" cy="3100409"/>
          </a:xfrm>
          <a:prstGeom prst="rect">
            <a:avLst/>
          </a:prstGeom>
        </p:spPr>
      </p:pic>
      <p:pic>
        <p:nvPicPr>
          <p:cNvPr id="3" name="Рисунок 2" descr="ENGIN99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357686" y="2714620"/>
            <a:ext cx="3304106" cy="3063830"/>
          </a:xfrm>
          <a:prstGeom prst="rect">
            <a:avLst/>
          </a:prstGeom>
        </p:spPr>
      </p:pic>
      <p:pic>
        <p:nvPicPr>
          <p:cNvPr id="4" name="Рисунок 3" descr="В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928794" y="2928934"/>
            <a:ext cx="2643206" cy="2766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000628" y="642918"/>
            <a:ext cx="2815127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Documents and Settings\Svetlana\Рабочий стол\новое\andersen_1_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82796" y="500042"/>
            <a:ext cx="3999214" cy="5214974"/>
          </a:xfrm>
          <a:prstGeom prst="rect">
            <a:avLst/>
          </a:prstGeom>
          <a:noFill/>
          <a:ln w="165100">
            <a:solidFill>
              <a:srgbClr val="FFC000">
                <a:alpha val="54000"/>
              </a:srgb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071538" y="5500702"/>
            <a:ext cx="521497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Ганс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Христиан Андерсен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9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Первая остановка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Содержимое 4" descr="0_3b196_c462bd98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857364"/>
            <a:ext cx="5506038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Вторая остановка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s46.radikal.ru/i112/1103/56/d818c3546fe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6429420" cy="4137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Третья остановка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Содержимое 4" descr="3080340_redgeraniumteapot461x3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928802"/>
            <a:ext cx="5408061" cy="4199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Четвертая остановка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Рисунок 6" descr="57247010_kettle_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714488"/>
            <a:ext cx="6429420" cy="4500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43</Words>
  <Application>Microsoft Office PowerPoint</Application>
  <PresentationFormat>Экран (4:3)</PresentationFormat>
  <Paragraphs>18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Первая остановка</vt:lpstr>
      <vt:lpstr>Вторая остановка</vt:lpstr>
      <vt:lpstr>Третья остановка</vt:lpstr>
      <vt:lpstr>Четвертая остановка</vt:lpstr>
      <vt:lpstr>Слайд 10</vt:lpstr>
      <vt:lpstr>Ганс Христиан Андерсен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Кабанов Никита Sp1N</dc:creator>
  <cp:lastModifiedBy>Кабанов Никита Sp1N</cp:lastModifiedBy>
  <cp:revision>12</cp:revision>
  <dcterms:created xsi:type="dcterms:W3CDTF">2012-12-16T20:18:50Z</dcterms:created>
  <dcterms:modified xsi:type="dcterms:W3CDTF">2012-12-16T22:34:37Z</dcterms:modified>
</cp:coreProperties>
</file>